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4" r:id="rId7"/>
    <p:sldId id="263" r:id="rId8"/>
    <p:sldId id="262" r:id="rId9"/>
    <p:sldId id="261" r:id="rId10"/>
    <p:sldId id="265" r:id="rId11"/>
    <p:sldId id="270" r:id="rId12"/>
    <p:sldId id="266" r:id="rId13"/>
    <p:sldId id="267" r:id="rId14"/>
    <p:sldId id="268" r:id="rId15"/>
    <p:sldId id="269" r:id="rId16"/>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308"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5" name="正方形/長方形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正方形/長方形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正方形/長方形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正方形/長方形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正方形/長方形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サブタイトル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ja-JP" altLang="en-US" smtClean="0"/>
              <a:t>マスタ サブタイトルの書式設定</a:t>
            </a:r>
            <a:endParaRPr kumimoji="0" lang="en-US"/>
          </a:p>
        </p:txBody>
      </p:sp>
      <p:sp>
        <p:nvSpPr>
          <p:cNvPr id="28" name="日付プレースホルダ 27"/>
          <p:cNvSpPr>
            <a:spLocks noGrp="1"/>
          </p:cNvSpPr>
          <p:nvPr>
            <p:ph type="dt" sz="half" idx="10"/>
          </p:nvPr>
        </p:nvSpPr>
        <p:spPr/>
        <p:txBody>
          <a:bodyPr/>
          <a:lstStyle/>
          <a:p>
            <a:fld id="{E68C9174-6BFD-4521-A62A-8D9D009AD19B}" type="datetimeFigureOut">
              <a:rPr kumimoji="1" lang="ja-JP" altLang="en-US" smtClean="0"/>
              <a:t>2013/10/22</a:t>
            </a:fld>
            <a:endParaRPr kumimoji="1" lang="ja-JP" altLang="en-US"/>
          </a:p>
        </p:txBody>
      </p:sp>
      <p:sp>
        <p:nvSpPr>
          <p:cNvPr id="17" name="フッター プレースホルダ 16"/>
          <p:cNvSpPr>
            <a:spLocks noGrp="1"/>
          </p:cNvSpPr>
          <p:nvPr>
            <p:ph type="ftr" sz="quarter" idx="11"/>
          </p:nvPr>
        </p:nvSpPr>
        <p:spPr/>
        <p:txBody>
          <a:bodyPr/>
          <a:lstStyle/>
          <a:p>
            <a:endParaRPr kumimoji="1" lang="ja-JP" altLang="en-US"/>
          </a:p>
        </p:txBody>
      </p:sp>
      <p:sp>
        <p:nvSpPr>
          <p:cNvPr id="7" name="直線コネクタ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正方形/長方形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円/楕円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円/楕円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スライド番号プレースホルダ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59C5691F-DA24-46FF-B114-28939704001F}" type="slidenum">
              <a:rPr kumimoji="1" lang="ja-JP" altLang="en-US" smtClean="0"/>
              <a:t>&lt;#&gt;</a:t>
            </a:fld>
            <a:endParaRPr kumimoji="1" lang="ja-JP" altLang="en-US"/>
          </a:p>
        </p:txBody>
      </p:sp>
      <p:sp>
        <p:nvSpPr>
          <p:cNvPr id="8" name="タイトル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ja-JP" altLang="en-US" smtClean="0"/>
              <a:t>マスタ タイトルの書式設定</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E68C9174-6BFD-4521-A62A-8D9D009AD19B}" type="datetimeFigureOut">
              <a:rPr kumimoji="1" lang="ja-JP" altLang="en-US" smtClean="0"/>
              <a:t>2013/10/22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9C5691F-DA24-46FF-B114-28939704001F}" type="slidenum">
              <a:rPr kumimoji="1" lang="ja-JP" altLang="en-US" smtClean="0"/>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縦書きテキスト">
    <p:spTree>
      <p:nvGrpSpPr>
        <p:cNvPr id="1" name=""/>
        <p:cNvGrpSpPr/>
        <p:nvPr/>
      </p:nvGrpSpPr>
      <p:grpSpPr>
        <a:xfrm>
          <a:off x="0" y="0"/>
          <a:ext cx="0" cy="0"/>
          <a:chOff x="0" y="0"/>
          <a:chExt cx="0" cy="0"/>
        </a:xfrm>
      </p:grpSpPr>
      <p:sp>
        <p:nvSpPr>
          <p:cNvPr id="7" name="正方形/長方形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正方形/長方形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正方形/長方形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正方形/長方形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正方形/長方形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正方形/長方形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直線コネクタ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円/楕円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円/楕円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スライド番号プレースホルダ 5"/>
          <p:cNvSpPr>
            <a:spLocks noGrp="1"/>
          </p:cNvSpPr>
          <p:nvPr>
            <p:ph type="sldNum" sz="quarter" idx="12"/>
          </p:nvPr>
        </p:nvSpPr>
        <p:spPr>
          <a:xfrm>
            <a:off x="6915912" y="3009901"/>
            <a:ext cx="457200" cy="441325"/>
          </a:xfrm>
        </p:spPr>
        <p:txBody>
          <a:bodyPr/>
          <a:lstStyle/>
          <a:p>
            <a:fld id="{59C5691F-DA24-46FF-B114-28939704001F}" type="slidenum">
              <a:rPr kumimoji="1" lang="ja-JP" altLang="en-US" smtClean="0"/>
              <a:t>&lt;#&gt;</a:t>
            </a:fld>
            <a:endParaRPr kumimoji="1" lang="ja-JP" altLang="en-US"/>
          </a:p>
        </p:txBody>
      </p:sp>
      <p:sp>
        <p:nvSpPr>
          <p:cNvPr id="3" name="縦書きテキスト プレースホルダ 2"/>
          <p:cNvSpPr>
            <a:spLocks noGrp="1"/>
          </p:cNvSpPr>
          <p:nvPr>
            <p:ph type="body" orient="vert" idx="1"/>
          </p:nvPr>
        </p:nvSpPr>
        <p:spPr>
          <a:xfrm>
            <a:off x="304800" y="304800"/>
            <a:ext cx="6553200" cy="5821366"/>
          </a:xfrm>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E68C9174-6BFD-4521-A62A-8D9D009AD19B}" type="datetimeFigureOut">
              <a:rPr kumimoji="1" lang="ja-JP" altLang="en-US" smtClean="0"/>
              <a:t>2013/10/22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2" name="縦書きタイトル 1"/>
          <p:cNvSpPr>
            <a:spLocks noGrp="1"/>
          </p:cNvSpPr>
          <p:nvPr>
            <p:ph type="title" orient="vert"/>
          </p:nvPr>
        </p:nvSpPr>
        <p:spPr>
          <a:xfrm>
            <a:off x="7391400" y="304801"/>
            <a:ext cx="1447800" cy="5851525"/>
          </a:xfrm>
        </p:spPr>
        <p:txBody>
          <a:bodyPr vert="eaVert"/>
          <a:lstStyle/>
          <a:p>
            <a:r>
              <a:rPr kumimoji="0" lang="ja-JP" altLang="en-US" smtClean="0"/>
              <a:t>マスタ タイトルの書式設定</a:t>
            </a:r>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solidFill>
                  <a:schemeClr val="accent3">
                    <a:shade val="75000"/>
                  </a:schemeClr>
                </a:solidFill>
              </a:defRPr>
            </a:lvl1pPr>
          </a:lstStyle>
          <a:p>
            <a:r>
              <a:rPr kumimoji="0" lang="ja-JP" altLang="en-US" smtClean="0"/>
              <a:t>マスタ タイトルの書式設定</a:t>
            </a:r>
            <a:endParaRPr kumimoji="0" lang="en-US"/>
          </a:p>
        </p:txBody>
      </p:sp>
      <p:sp>
        <p:nvSpPr>
          <p:cNvPr id="4" name="日付プレースホルダ 3"/>
          <p:cNvSpPr>
            <a:spLocks noGrp="1"/>
          </p:cNvSpPr>
          <p:nvPr>
            <p:ph type="dt" sz="half" idx="10"/>
          </p:nvPr>
        </p:nvSpPr>
        <p:spPr/>
        <p:txBody>
          <a:bodyPr/>
          <a:lstStyle/>
          <a:p>
            <a:fld id="{E68C9174-6BFD-4521-A62A-8D9D009AD19B}" type="datetimeFigureOut">
              <a:rPr kumimoji="1" lang="ja-JP" altLang="en-US" smtClean="0"/>
              <a:t>2013/10/22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a:xfrm>
            <a:off x="4361688" y="1026372"/>
            <a:ext cx="457200" cy="441325"/>
          </a:xfrm>
        </p:spPr>
        <p:txBody>
          <a:bodyPr/>
          <a:lstStyle/>
          <a:p>
            <a:fld id="{59C5691F-DA24-46FF-B114-28939704001F}" type="slidenum">
              <a:rPr kumimoji="1" lang="ja-JP" altLang="en-US" smtClean="0"/>
              <a:t>&lt;#&gt;</a:t>
            </a:fld>
            <a:endParaRPr kumimoji="1" lang="ja-JP" altLang="en-US"/>
          </a:p>
        </p:txBody>
      </p:sp>
      <p:sp>
        <p:nvSpPr>
          <p:cNvPr id="8" name="コンテンツ プレースホルダ 7"/>
          <p:cNvSpPr>
            <a:spLocks noGrp="1"/>
          </p:cNvSpPr>
          <p:nvPr>
            <p:ph sz="quarter" idx="1"/>
          </p:nvPr>
        </p:nvSpPr>
        <p:spPr>
          <a:xfrm>
            <a:off x="301752" y="1527048"/>
            <a:ext cx="8503920" cy="4572000"/>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17" name="正方形/長方形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正方形/長方形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正方形/長方形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正方形/長方形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正方形/長方形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正方形/長方形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テキスト プレースホルダ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ja-JP" altLang="en-US" smtClean="0"/>
              <a:t>マスタ テキストの書式設定</a:t>
            </a:r>
          </a:p>
        </p:txBody>
      </p:sp>
      <p:sp>
        <p:nvSpPr>
          <p:cNvPr id="13" name="正方形/長方形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正方形/長方形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フッター プレースホルダ 4"/>
          <p:cNvSpPr>
            <a:spLocks noGrp="1"/>
          </p:cNvSpPr>
          <p:nvPr>
            <p:ph type="ftr" sz="quarter" idx="11"/>
          </p:nvPr>
        </p:nvSpPr>
        <p:spPr/>
        <p:txBody>
          <a:bodyPr/>
          <a:lstStyle/>
          <a:p>
            <a:endParaRPr kumimoji="1" lang="ja-JP" altLang="en-US"/>
          </a:p>
        </p:txBody>
      </p:sp>
      <p:sp>
        <p:nvSpPr>
          <p:cNvPr id="4" name="日付プレースホルダ 3"/>
          <p:cNvSpPr>
            <a:spLocks noGrp="1"/>
          </p:cNvSpPr>
          <p:nvPr>
            <p:ph type="dt" sz="half" idx="10"/>
          </p:nvPr>
        </p:nvSpPr>
        <p:spPr/>
        <p:txBody>
          <a:bodyPr/>
          <a:lstStyle/>
          <a:p>
            <a:fld id="{E68C9174-6BFD-4521-A62A-8D9D009AD19B}" type="datetimeFigureOut">
              <a:rPr kumimoji="1" lang="ja-JP" altLang="en-US" smtClean="0"/>
              <a:t>2013/10/22</a:t>
            </a:fld>
            <a:endParaRPr kumimoji="1" lang="ja-JP" altLang="en-US"/>
          </a:p>
        </p:txBody>
      </p:sp>
      <p:sp>
        <p:nvSpPr>
          <p:cNvPr id="8" name="直線コネクタ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円/楕円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円/楕円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スライド番号プレースホルダ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59C5691F-DA24-46FF-B114-28939704001F}" type="slidenum">
              <a:rPr kumimoji="1" lang="ja-JP" altLang="en-US" smtClean="0"/>
              <a:t>&lt;#&gt;</a:t>
            </a:fld>
            <a:endParaRPr kumimoji="1" lang="ja-JP" altLang="en-US"/>
          </a:p>
        </p:txBody>
      </p:sp>
      <p:sp>
        <p:nvSpPr>
          <p:cNvPr id="2" name="タイトル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ja-JP" altLang="en-US" smtClean="0"/>
              <a:t>マスタ タイトルの書式設定</a:t>
            </a:r>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01752" y="228600"/>
            <a:ext cx="8534400" cy="758952"/>
          </a:xfrm>
        </p:spPr>
        <p:txBody>
          <a:bodyPr/>
          <a:lstStyle/>
          <a:p>
            <a:r>
              <a:rPr kumimoji="0" lang="ja-JP" altLang="en-US" smtClean="0"/>
              <a:t>マスタ タイトルの書式設定</a:t>
            </a:r>
            <a:endParaRPr kumimoji="0" lang="en-US"/>
          </a:p>
        </p:txBody>
      </p:sp>
      <p:sp>
        <p:nvSpPr>
          <p:cNvPr id="5" name="日付プレースホルダ 4"/>
          <p:cNvSpPr>
            <a:spLocks noGrp="1"/>
          </p:cNvSpPr>
          <p:nvPr>
            <p:ph type="dt" sz="half" idx="10"/>
          </p:nvPr>
        </p:nvSpPr>
        <p:spPr>
          <a:xfrm>
            <a:off x="5791200" y="6409944"/>
            <a:ext cx="3044952" cy="365760"/>
          </a:xfrm>
        </p:spPr>
        <p:txBody>
          <a:bodyPr/>
          <a:lstStyle/>
          <a:p>
            <a:fld id="{E68C9174-6BFD-4521-A62A-8D9D009AD19B}" type="datetimeFigureOut">
              <a:rPr kumimoji="1" lang="ja-JP" altLang="en-US" smtClean="0"/>
              <a:t>2013/10/22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59C5691F-DA24-46FF-B114-28939704001F}" type="slidenum">
              <a:rPr kumimoji="1" lang="ja-JP" altLang="en-US" smtClean="0"/>
              <a:t>&lt;#&gt;</a:t>
            </a:fld>
            <a:endParaRPr kumimoji="1" lang="ja-JP" altLang="en-US"/>
          </a:p>
        </p:txBody>
      </p:sp>
      <p:sp>
        <p:nvSpPr>
          <p:cNvPr id="8" name="直線コネクタ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コンテンツ プレースホルダ 9"/>
          <p:cNvSpPr>
            <a:spLocks noGrp="1"/>
          </p:cNvSpPr>
          <p:nvPr>
            <p:ph sz="half" idx="1"/>
          </p:nvPr>
        </p:nvSpPr>
        <p:spPr>
          <a:xfrm>
            <a:off x="301752" y="1371600"/>
            <a:ext cx="4038600" cy="4681728"/>
          </a:xfrm>
        </p:spPr>
        <p:txBody>
          <a:bodyPr/>
          <a:lstStyle>
            <a:lvl1pPr>
              <a:defRPr sz="2500"/>
            </a:lvl1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2" name="コンテンツ プレースホルダ 11"/>
          <p:cNvSpPr>
            <a:spLocks noGrp="1"/>
          </p:cNvSpPr>
          <p:nvPr>
            <p:ph sz="half" idx="2"/>
          </p:nvPr>
        </p:nvSpPr>
        <p:spPr>
          <a:xfrm>
            <a:off x="4800600" y="1371600"/>
            <a:ext cx="4038600" cy="4681728"/>
          </a:xfrm>
        </p:spPr>
        <p:txBody>
          <a:bodyPr/>
          <a:lstStyle>
            <a:lvl1pPr>
              <a:defRPr sz="2500"/>
            </a:lvl1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較">
    <p:spTree>
      <p:nvGrpSpPr>
        <p:cNvPr id="1" name=""/>
        <p:cNvGrpSpPr/>
        <p:nvPr/>
      </p:nvGrpSpPr>
      <p:grpSpPr>
        <a:xfrm>
          <a:off x="0" y="0"/>
          <a:ext cx="0" cy="0"/>
          <a:chOff x="0" y="0"/>
          <a:chExt cx="0" cy="0"/>
        </a:xfrm>
      </p:grpSpPr>
      <p:sp>
        <p:nvSpPr>
          <p:cNvPr id="10" name="直線コネクタ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正方形/長方形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正方形/長方形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正方形/長方形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正方形/長方形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正方形/長方形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正方形/長方形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テキスト プレースホルダ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 テキストの書式設定</a:t>
            </a:r>
          </a:p>
        </p:txBody>
      </p:sp>
      <p:sp>
        <p:nvSpPr>
          <p:cNvPr id="4" name="テキスト プレースホルダ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 テキストの書式設定</a:t>
            </a:r>
          </a:p>
        </p:txBody>
      </p:sp>
      <p:sp>
        <p:nvSpPr>
          <p:cNvPr id="7" name="日付プレースホルダ 6"/>
          <p:cNvSpPr>
            <a:spLocks noGrp="1"/>
          </p:cNvSpPr>
          <p:nvPr>
            <p:ph type="dt" sz="half" idx="10"/>
          </p:nvPr>
        </p:nvSpPr>
        <p:spPr/>
        <p:txBody>
          <a:bodyPr/>
          <a:lstStyle/>
          <a:p>
            <a:fld id="{E68C9174-6BFD-4521-A62A-8D9D009AD19B}" type="datetimeFigureOut">
              <a:rPr kumimoji="1" lang="ja-JP" altLang="en-US" smtClean="0"/>
              <a:t>2013/10/22</a:t>
            </a:fld>
            <a:endParaRPr kumimoji="1" lang="ja-JP" altLang="en-US"/>
          </a:p>
        </p:txBody>
      </p:sp>
      <p:sp>
        <p:nvSpPr>
          <p:cNvPr id="8" name="フッター プレースホルダ 7"/>
          <p:cNvSpPr>
            <a:spLocks noGrp="1"/>
          </p:cNvSpPr>
          <p:nvPr>
            <p:ph type="ftr" sz="quarter" idx="11"/>
          </p:nvPr>
        </p:nvSpPr>
        <p:spPr>
          <a:xfrm>
            <a:off x="304800" y="6409944"/>
            <a:ext cx="3581400" cy="365760"/>
          </a:xfrm>
        </p:spPr>
        <p:txBody>
          <a:bodyPr/>
          <a:lstStyle/>
          <a:p>
            <a:endParaRPr kumimoji="1" lang="ja-JP" altLang="en-US"/>
          </a:p>
        </p:txBody>
      </p:sp>
      <p:sp>
        <p:nvSpPr>
          <p:cNvPr id="15" name="直線コネクタ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正方形/長方形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コンテンツ プレースホルダ 23"/>
          <p:cNvSpPr>
            <a:spLocks noGrp="1"/>
          </p:cNvSpPr>
          <p:nvPr>
            <p:ph sz="quarter" idx="2"/>
          </p:nvPr>
        </p:nvSpPr>
        <p:spPr>
          <a:xfrm>
            <a:off x="301752" y="2471383"/>
            <a:ext cx="4041648" cy="3818404"/>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26" name="コンテンツ プレースホルダ 25"/>
          <p:cNvSpPr>
            <a:spLocks noGrp="1"/>
          </p:cNvSpPr>
          <p:nvPr>
            <p:ph sz="quarter" idx="4"/>
          </p:nvPr>
        </p:nvSpPr>
        <p:spPr>
          <a:xfrm>
            <a:off x="4800600" y="2471383"/>
            <a:ext cx="4038600" cy="3822192"/>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25" name="円/楕円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円/楕円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スライド番号プレースホルダ 8"/>
          <p:cNvSpPr>
            <a:spLocks noGrp="1"/>
          </p:cNvSpPr>
          <p:nvPr>
            <p:ph type="sldNum" sz="quarter" idx="12"/>
          </p:nvPr>
        </p:nvSpPr>
        <p:spPr>
          <a:xfrm>
            <a:off x="4343400" y="1042416"/>
            <a:ext cx="457200" cy="441325"/>
          </a:xfrm>
        </p:spPr>
        <p:txBody>
          <a:bodyPr/>
          <a:lstStyle>
            <a:lvl1pPr algn="ctr">
              <a:defRPr/>
            </a:lvl1pPr>
          </a:lstStyle>
          <a:p>
            <a:fld id="{59C5691F-DA24-46FF-B114-28939704001F}" type="slidenum">
              <a:rPr kumimoji="1" lang="ja-JP" altLang="en-US" smtClean="0"/>
              <a:t>&lt;#&gt;</a:t>
            </a:fld>
            <a:endParaRPr kumimoji="1" lang="ja-JP" altLang="en-US"/>
          </a:p>
        </p:txBody>
      </p:sp>
      <p:sp>
        <p:nvSpPr>
          <p:cNvPr id="23" name="タイトル 22"/>
          <p:cNvSpPr>
            <a:spLocks noGrp="1"/>
          </p:cNvSpPr>
          <p:nvPr>
            <p:ph type="title"/>
          </p:nvPr>
        </p:nvSpPr>
        <p:spPr/>
        <p:txBody>
          <a:bodyPr rtlCol="0" anchor="b" anchorCtr="0"/>
          <a:lstStyle/>
          <a:p>
            <a:r>
              <a:rPr kumimoji="0" lang="ja-JP" altLang="en-US" smtClean="0"/>
              <a:t>マスタ タイトルの書式設定</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日付プレースホルダ 2"/>
          <p:cNvSpPr>
            <a:spLocks noGrp="1"/>
          </p:cNvSpPr>
          <p:nvPr>
            <p:ph type="dt" sz="half" idx="10"/>
          </p:nvPr>
        </p:nvSpPr>
        <p:spPr/>
        <p:txBody>
          <a:bodyPr/>
          <a:lstStyle/>
          <a:p>
            <a:fld id="{E68C9174-6BFD-4521-A62A-8D9D009AD19B}" type="datetimeFigureOut">
              <a:rPr kumimoji="1" lang="ja-JP" altLang="en-US" smtClean="0"/>
              <a:t>2013/10/22</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a:xfrm>
            <a:off x="4343400" y="1036020"/>
            <a:ext cx="457200" cy="441325"/>
          </a:xfrm>
        </p:spPr>
        <p:txBody>
          <a:bodyPr/>
          <a:lstStyle/>
          <a:p>
            <a:fld id="{59C5691F-DA24-46FF-B114-28939704001F}" type="slidenum">
              <a:rPr kumimoji="1" lang="ja-JP" altLang="en-US" smtClean="0"/>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7" name="正方形/長方形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正方形/長方形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正方形/長方形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正方形/長方形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正方形/長方形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正方形/長方形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日付プレースホルダ 1"/>
          <p:cNvSpPr>
            <a:spLocks noGrp="1"/>
          </p:cNvSpPr>
          <p:nvPr>
            <p:ph type="dt" sz="half" idx="10"/>
          </p:nvPr>
        </p:nvSpPr>
        <p:spPr/>
        <p:txBody>
          <a:bodyPr/>
          <a:lstStyle/>
          <a:p>
            <a:fld id="{E68C9174-6BFD-4521-A62A-8D9D009AD19B}" type="datetimeFigureOut">
              <a:rPr kumimoji="1" lang="ja-JP" altLang="en-US" smtClean="0"/>
              <a:t>2013/10/22</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a:xfrm>
            <a:off x="4267200" y="6324600"/>
            <a:ext cx="609600" cy="441324"/>
          </a:xfrm>
        </p:spPr>
        <p:txBody>
          <a:bodyPr/>
          <a:lstStyle>
            <a:lvl1pPr>
              <a:defRPr>
                <a:solidFill>
                  <a:srgbClr val="FFFFFF"/>
                </a:solidFill>
              </a:defRPr>
            </a:lvl1pPr>
          </a:lstStyle>
          <a:p>
            <a:fld id="{59C5691F-DA24-46FF-B114-28939704001F}" type="slidenum">
              <a:rPr kumimoji="1" lang="ja-JP" altLang="en-US" smtClean="0"/>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spTree>
      <p:nvGrpSpPr>
        <p:cNvPr id="1" name=""/>
        <p:cNvGrpSpPr/>
        <p:nvPr/>
      </p:nvGrpSpPr>
      <p:grpSpPr>
        <a:xfrm>
          <a:off x="0" y="0"/>
          <a:ext cx="0" cy="0"/>
          <a:chOff x="0" y="0"/>
          <a:chExt cx="0" cy="0"/>
        </a:xfrm>
      </p:grpSpPr>
      <p:sp>
        <p:nvSpPr>
          <p:cNvPr id="19" name="正方形/長方形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正方形/長方形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正方形/長方形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正方形/長方形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正方形/長方形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正方形/長方形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タイトル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ja-JP" altLang="en-US" smtClean="0"/>
              <a:t>マスタ テキストの書式設定</a:t>
            </a:r>
          </a:p>
        </p:txBody>
      </p:sp>
      <p:sp>
        <p:nvSpPr>
          <p:cNvPr id="8" name="正方形/長方形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直線コネクタ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コンテンツ プレースホルダ 19"/>
          <p:cNvSpPr>
            <a:spLocks noGrp="1"/>
          </p:cNvSpPr>
          <p:nvPr>
            <p:ph sz="quarter" idx="1"/>
          </p:nvPr>
        </p:nvSpPr>
        <p:spPr>
          <a:xfrm>
            <a:off x="3124200" y="685800"/>
            <a:ext cx="5638800" cy="5410200"/>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0" name="円/楕円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円/楕円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スライド番号プレースホルダ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59C5691F-DA24-46FF-B114-28939704001F}" type="slidenum">
              <a:rPr kumimoji="1" lang="ja-JP" altLang="en-US" smtClean="0"/>
              <a:t>&lt;#&gt;</a:t>
            </a:fld>
            <a:endParaRPr kumimoji="1" lang="ja-JP" altLang="en-US"/>
          </a:p>
        </p:txBody>
      </p:sp>
      <p:sp>
        <p:nvSpPr>
          <p:cNvPr id="21" name="正方形/長方形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日付プレースホルダ 4"/>
          <p:cNvSpPr>
            <a:spLocks noGrp="1"/>
          </p:cNvSpPr>
          <p:nvPr>
            <p:ph type="dt" sz="half" idx="10"/>
          </p:nvPr>
        </p:nvSpPr>
        <p:spPr/>
        <p:txBody>
          <a:bodyPr/>
          <a:lstStyle/>
          <a:p>
            <a:fld id="{E68C9174-6BFD-4521-A62A-8D9D009AD19B}" type="datetimeFigureOut">
              <a:rPr kumimoji="1" lang="ja-JP" altLang="en-US" smtClean="0"/>
              <a:t>2013/10/22</a:t>
            </a:fld>
            <a:endParaRPr kumimoji="1" lang="ja-JP" altLang="en-US"/>
          </a:p>
        </p:txBody>
      </p:sp>
      <p:sp>
        <p:nvSpPr>
          <p:cNvPr id="6" name="フッター プレースホルダ 5"/>
          <p:cNvSpPr>
            <a:spLocks noGrp="1"/>
          </p:cNvSpPr>
          <p:nvPr>
            <p:ph type="ftr" sz="quarter" idx="11"/>
          </p:nvPr>
        </p:nvSpPr>
        <p:spPr>
          <a:xfrm>
            <a:off x="301752" y="6410848"/>
            <a:ext cx="3383280" cy="365760"/>
          </a:xfrm>
        </p:spPr>
        <p:txBody>
          <a:bodyPr/>
          <a:lstStyle/>
          <a:p>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21" name="直線コネクタ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正方形/長方形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正方形/長方形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正方形/長方形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正方形/長方形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正方形/長方形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正方形/長方形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正方形/長方形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円/楕円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円/楕円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スライド番号プレースホルダ 6"/>
          <p:cNvSpPr>
            <a:spLocks noGrp="1"/>
          </p:cNvSpPr>
          <p:nvPr>
            <p:ph type="sldNum" sz="quarter" idx="12"/>
          </p:nvPr>
        </p:nvSpPr>
        <p:spPr>
          <a:xfrm>
            <a:off x="1371600" y="312738"/>
            <a:ext cx="457200" cy="441325"/>
          </a:xfrm>
        </p:spPr>
        <p:txBody>
          <a:bodyPr/>
          <a:lstStyle/>
          <a:p>
            <a:fld id="{59C5691F-DA24-46FF-B114-28939704001F}" type="slidenum">
              <a:rPr kumimoji="1" lang="ja-JP" altLang="en-US" smtClean="0"/>
              <a:t>&lt;#&gt;</a:t>
            </a:fld>
            <a:endParaRPr kumimoji="1" lang="ja-JP" altLang="en-US"/>
          </a:p>
        </p:txBody>
      </p:sp>
      <p:sp>
        <p:nvSpPr>
          <p:cNvPr id="2" name="タイトル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ja-JP" altLang="en-US" smtClean="0"/>
              <a:t>マスタ タイトルの書式設定</a:t>
            </a:r>
            <a:endParaRPr kumimoji="0" lang="en-US"/>
          </a:p>
        </p:txBody>
      </p:sp>
      <p:sp>
        <p:nvSpPr>
          <p:cNvPr id="3" name="図プレースホルダ 2"/>
          <p:cNvSpPr>
            <a:spLocks noGrp="1"/>
          </p:cNvSpPr>
          <p:nvPr>
            <p:ph type="pic" idx="1"/>
          </p:nvPr>
        </p:nvSpPr>
        <p:spPr>
          <a:xfrm>
            <a:off x="3000375" y="609600"/>
            <a:ext cx="5867400" cy="4267200"/>
          </a:xfrm>
        </p:spPr>
        <p:txBody>
          <a:bodyPr/>
          <a:lstStyle>
            <a:lvl1pPr marL="0" indent="0">
              <a:buNone/>
              <a:defRPr sz="3200"/>
            </a:lvl1pPr>
          </a:lstStyle>
          <a:p>
            <a:r>
              <a:rPr kumimoji="0" lang="ja-JP" altLang="en-US" smtClean="0"/>
              <a:t>アイコンをクリックして図を追加</a:t>
            </a:r>
            <a:endParaRPr kumimoji="0" lang="en-US" dirty="0"/>
          </a:p>
        </p:txBody>
      </p:sp>
      <p:sp>
        <p:nvSpPr>
          <p:cNvPr id="4" name="テキスト プレースホルダ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ja-JP" altLang="en-US" smtClean="0"/>
              <a:t>マスタ テキストの書式設定</a:t>
            </a:r>
          </a:p>
        </p:txBody>
      </p:sp>
      <p:sp>
        <p:nvSpPr>
          <p:cNvPr id="22" name="正方形/長方形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日付プレースホルダ 4"/>
          <p:cNvSpPr>
            <a:spLocks noGrp="1"/>
          </p:cNvSpPr>
          <p:nvPr>
            <p:ph type="dt" sz="half" idx="10"/>
          </p:nvPr>
        </p:nvSpPr>
        <p:spPr>
          <a:xfrm>
            <a:off x="5788152" y="6404984"/>
            <a:ext cx="3044952" cy="365760"/>
          </a:xfrm>
        </p:spPr>
        <p:txBody>
          <a:bodyPr/>
          <a:lstStyle/>
          <a:p>
            <a:fld id="{E68C9174-6BFD-4521-A62A-8D9D009AD19B}" type="datetimeFigureOut">
              <a:rPr kumimoji="1" lang="ja-JP" altLang="en-US" smtClean="0"/>
              <a:t>2013/10/22</a:t>
            </a:fld>
            <a:endParaRPr kumimoji="1" lang="ja-JP" altLang="en-US"/>
          </a:p>
        </p:txBody>
      </p:sp>
      <p:sp>
        <p:nvSpPr>
          <p:cNvPr id="6" name="フッター プレースホルダ 5"/>
          <p:cNvSpPr>
            <a:spLocks noGrp="1"/>
          </p:cNvSpPr>
          <p:nvPr>
            <p:ph type="ftr" sz="quarter" idx="11"/>
          </p:nvPr>
        </p:nvSpPr>
        <p:spPr>
          <a:xfrm>
            <a:off x="301752" y="6410848"/>
            <a:ext cx="3584448" cy="365760"/>
          </a:xfrm>
        </p:spPr>
        <p:txBody>
          <a:bodyPr/>
          <a:lstStyle/>
          <a:p>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7" name="正方形/長方形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正方形/長方形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正方形/長方形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正方形/長方形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正方形/長方形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日付プレースホルダ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E68C9174-6BFD-4521-A62A-8D9D009AD19B}" type="datetimeFigureOut">
              <a:rPr kumimoji="1" lang="ja-JP" altLang="en-US" smtClean="0"/>
              <a:t>2013/10/22</a:t>
            </a:fld>
            <a:endParaRPr kumimoji="1" lang="ja-JP" altLang="en-US"/>
          </a:p>
        </p:txBody>
      </p:sp>
      <p:sp>
        <p:nvSpPr>
          <p:cNvPr id="3" name="フッター プレースホルダ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kumimoji="1" lang="ja-JP" altLang="en-US"/>
          </a:p>
        </p:txBody>
      </p:sp>
      <p:sp>
        <p:nvSpPr>
          <p:cNvPr id="8" name="正方形/長方形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直線コネクタ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円/楕円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円/楕円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スライド番号プレースホルダ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59C5691F-DA24-46FF-B114-28939704001F}" type="slidenum">
              <a:rPr kumimoji="1" lang="ja-JP" altLang="en-US" smtClean="0"/>
              <a:t>&lt;#&gt;</a:t>
            </a:fld>
            <a:endParaRPr kumimoji="1" lang="ja-JP" altLang="en-US"/>
          </a:p>
        </p:txBody>
      </p:sp>
      <p:sp>
        <p:nvSpPr>
          <p:cNvPr id="22" name="タイトル プレースホルダ 21"/>
          <p:cNvSpPr>
            <a:spLocks noGrp="1"/>
          </p:cNvSpPr>
          <p:nvPr>
            <p:ph type="title"/>
          </p:nvPr>
        </p:nvSpPr>
        <p:spPr>
          <a:xfrm>
            <a:off x="301752" y="228600"/>
            <a:ext cx="8534400" cy="758952"/>
          </a:xfrm>
          <a:prstGeom prst="rect">
            <a:avLst/>
          </a:prstGeom>
        </p:spPr>
        <p:txBody>
          <a:bodyPr vert="horz" anchor="b">
            <a:normAutofit/>
          </a:bodyPr>
          <a:lstStyle/>
          <a:p>
            <a:r>
              <a:rPr kumimoji="0" lang="ja-JP" altLang="en-US" smtClean="0"/>
              <a:t>マスタ タイトルの書式設定</a:t>
            </a:r>
            <a:endParaRPr kumimoji="0" lang="en-US"/>
          </a:p>
        </p:txBody>
      </p:sp>
      <p:sp>
        <p:nvSpPr>
          <p:cNvPr id="13" name="テキスト プレースホルダ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ja-JP" altLang="en-US" smtClean="0"/>
              <a:t>マスタ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1"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1"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1"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1"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1"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1"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1"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1"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1" sz="1400" kern="1200" cap="all" baseline="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1371600" y="2819400"/>
            <a:ext cx="6400800" cy="2697832"/>
          </a:xfrm>
        </p:spPr>
        <p:txBody>
          <a:bodyPr>
            <a:normAutofit/>
          </a:bodyPr>
          <a:lstStyle/>
          <a:p>
            <a:r>
              <a:rPr kumimoji="1" lang="ja-JP" altLang="en-US" sz="3200" dirty="0" smtClean="0">
                <a:solidFill>
                  <a:srgbClr val="0070C0"/>
                </a:solidFill>
                <a:latin typeface="MeiryoKe_UIGothic" pitchFamily="50" charset="-128"/>
                <a:ea typeface="MeiryoKe_UIGothic" pitchFamily="50" charset="-128"/>
              </a:rPr>
              <a:t>弓 野 憲 一</a:t>
            </a:r>
          </a:p>
          <a:p>
            <a:r>
              <a:rPr lang="ja-JP" altLang="en-US" sz="2000" dirty="0" smtClean="0">
                <a:solidFill>
                  <a:srgbClr val="00B050"/>
                </a:solidFill>
                <a:latin typeface="MeiryoKe_UIGothic" pitchFamily="50" charset="-128"/>
                <a:ea typeface="MeiryoKe_UIGothic" pitchFamily="50" charset="-128"/>
              </a:rPr>
              <a:t>静岡</a:t>
            </a:r>
            <a:r>
              <a:rPr lang="ja-JP" altLang="en-US" sz="2000" dirty="0" smtClean="0">
                <a:solidFill>
                  <a:srgbClr val="00B050"/>
                </a:solidFill>
                <a:latin typeface="MeiryoKe_UIGothic" pitchFamily="50" charset="-128"/>
                <a:ea typeface="MeiryoKe_UIGothic" pitchFamily="50" charset="-128"/>
              </a:rPr>
              <a:t>大学名誉教授</a:t>
            </a:r>
            <a:r>
              <a:rPr lang="en-US" altLang="ja-JP" sz="2000" dirty="0" smtClean="0">
                <a:solidFill>
                  <a:srgbClr val="00B050"/>
                </a:solidFill>
                <a:latin typeface="MeiryoKe_UIGothic" pitchFamily="50" charset="-128"/>
                <a:ea typeface="MeiryoKe_UIGothic" pitchFamily="50" charset="-128"/>
              </a:rPr>
              <a:t>/</a:t>
            </a:r>
          </a:p>
          <a:p>
            <a:r>
              <a:rPr kumimoji="1" lang="ja-JP" altLang="en-US" sz="2000" dirty="0" smtClean="0">
                <a:solidFill>
                  <a:srgbClr val="00B050"/>
                </a:solidFill>
                <a:latin typeface="MeiryoKe_UIGothic" pitchFamily="50" charset="-128"/>
                <a:ea typeface="MeiryoKe_UIGothic" pitchFamily="50" charset="-128"/>
              </a:rPr>
              <a:t>日本創造</a:t>
            </a:r>
            <a:r>
              <a:rPr kumimoji="1" lang="ja-JP" altLang="en-US" sz="2000" dirty="0" smtClean="0">
                <a:solidFill>
                  <a:srgbClr val="00B050"/>
                </a:solidFill>
                <a:latin typeface="MeiryoKe_UIGothic" pitchFamily="50" charset="-128"/>
                <a:ea typeface="MeiryoKe_UIGothic" pitchFamily="50" charset="-128"/>
              </a:rPr>
              <a:t>学会会長</a:t>
            </a:r>
          </a:p>
          <a:p>
            <a:endParaRPr lang="ja-JP" altLang="en-US" sz="2000" dirty="0" smtClean="0">
              <a:solidFill>
                <a:srgbClr val="00B050"/>
              </a:solidFill>
              <a:latin typeface="MeiryoKe_UIGothic" pitchFamily="50" charset="-128"/>
              <a:ea typeface="MeiryoKe_UIGothic" pitchFamily="50" charset="-128"/>
            </a:endParaRPr>
          </a:p>
          <a:p>
            <a:endParaRPr kumimoji="1" lang="ja-JP" altLang="en-US" sz="2000" dirty="0" smtClean="0">
              <a:solidFill>
                <a:srgbClr val="00B050"/>
              </a:solidFill>
              <a:latin typeface="MeiryoKe_UIGothic" pitchFamily="50" charset="-128"/>
              <a:ea typeface="MeiryoKe_UIGothic" pitchFamily="50" charset="-128"/>
            </a:endParaRPr>
          </a:p>
          <a:p>
            <a:pPr algn="r"/>
            <a:r>
              <a:rPr lang="en-US" altLang="ja-JP" sz="2000" dirty="0" smtClean="0">
                <a:solidFill>
                  <a:srgbClr val="00B050"/>
                </a:solidFill>
                <a:latin typeface="MeiryoKe_UIGothic" pitchFamily="50" charset="-128"/>
                <a:ea typeface="MeiryoKe_UIGothic" pitchFamily="50" charset="-128"/>
              </a:rPr>
              <a:t>2013.10.27.</a:t>
            </a:r>
            <a:endParaRPr kumimoji="1" lang="ja-JP" altLang="en-US" sz="2000" dirty="0" smtClean="0">
              <a:solidFill>
                <a:srgbClr val="00B050"/>
              </a:solidFill>
              <a:latin typeface="MeiryoKe_UIGothic" pitchFamily="50" charset="-128"/>
              <a:ea typeface="MeiryoKe_UIGothic" pitchFamily="50" charset="-128"/>
            </a:endParaRPr>
          </a:p>
          <a:p>
            <a:endParaRPr lang="ja-JP" altLang="en-US" sz="2000" dirty="0" smtClean="0">
              <a:solidFill>
                <a:srgbClr val="00B050"/>
              </a:solidFill>
              <a:latin typeface="MeiryoKe_UIGothic" pitchFamily="50" charset="-128"/>
              <a:ea typeface="MeiryoKe_UIGothic" pitchFamily="50" charset="-128"/>
            </a:endParaRPr>
          </a:p>
          <a:p>
            <a:endParaRPr kumimoji="1" lang="en-US" altLang="ja-JP" sz="2000" dirty="0" smtClean="0">
              <a:solidFill>
                <a:srgbClr val="00B050"/>
              </a:solidFill>
              <a:latin typeface="MeiryoKe_UIGothic" pitchFamily="50" charset="-128"/>
              <a:ea typeface="MeiryoKe_UIGothic" pitchFamily="50" charset="-128"/>
            </a:endParaRPr>
          </a:p>
          <a:p>
            <a:endParaRPr kumimoji="1" lang="ja-JP" altLang="en-US" sz="2000" dirty="0" smtClean="0">
              <a:solidFill>
                <a:srgbClr val="00B050"/>
              </a:solidFill>
              <a:latin typeface="MeiryoKe_UIGothic" pitchFamily="50" charset="-128"/>
              <a:ea typeface="MeiryoKe_UIGothic" pitchFamily="50" charset="-128"/>
            </a:endParaRPr>
          </a:p>
          <a:p>
            <a:endParaRPr kumimoji="1" lang="ja-JP" altLang="en-US" sz="2000" dirty="0">
              <a:solidFill>
                <a:srgbClr val="00B050"/>
              </a:solidFill>
              <a:latin typeface="MeiryoKe_UIGothic" pitchFamily="50" charset="-128"/>
              <a:ea typeface="MeiryoKe_UIGothic" pitchFamily="50" charset="-128"/>
            </a:endParaRPr>
          </a:p>
        </p:txBody>
      </p:sp>
      <p:sp>
        <p:nvSpPr>
          <p:cNvPr id="2" name="タイトル 1"/>
          <p:cNvSpPr>
            <a:spLocks noGrp="1"/>
          </p:cNvSpPr>
          <p:nvPr>
            <p:ph type="ctrTitle"/>
          </p:nvPr>
        </p:nvSpPr>
        <p:spPr/>
        <p:txBody>
          <a:bodyPr>
            <a:normAutofit fontScale="90000"/>
          </a:bodyPr>
          <a:lstStyle/>
          <a:p>
            <a:r>
              <a:rPr lang="en-US" altLang="ja-JP" b="1" dirty="0">
                <a:solidFill>
                  <a:srgbClr val="00B050"/>
                </a:solidFill>
              </a:rPr>
              <a:t>PC</a:t>
            </a:r>
            <a:r>
              <a:rPr lang="ja-JP" altLang="ja-JP" b="1" dirty="0">
                <a:solidFill>
                  <a:srgbClr val="00B050"/>
                </a:solidFill>
              </a:rPr>
              <a:t>を用いた小学校</a:t>
            </a:r>
            <a:r>
              <a:rPr lang="en-US" altLang="ja-JP" b="1" dirty="0">
                <a:solidFill>
                  <a:srgbClr val="00B050"/>
                </a:solidFill>
              </a:rPr>
              <a:t>5</a:t>
            </a:r>
            <a:r>
              <a:rPr lang="ja-JP" altLang="ja-JP" b="1" dirty="0">
                <a:solidFill>
                  <a:srgbClr val="00B050"/>
                </a:solidFill>
              </a:rPr>
              <a:t>・</a:t>
            </a:r>
            <a:r>
              <a:rPr lang="en-US" altLang="ja-JP" b="1" dirty="0">
                <a:solidFill>
                  <a:srgbClr val="00B050"/>
                </a:solidFill>
              </a:rPr>
              <a:t>6</a:t>
            </a:r>
            <a:r>
              <a:rPr lang="ja-JP" altLang="ja-JP" b="1" dirty="0">
                <a:solidFill>
                  <a:srgbClr val="00B050"/>
                </a:solidFill>
              </a:rPr>
              <a:t>年用</a:t>
            </a:r>
            <a:r>
              <a:rPr lang="ja-JP" altLang="ja-JP" b="1" dirty="0" smtClean="0">
                <a:solidFill>
                  <a:srgbClr val="00B050"/>
                </a:solidFill>
              </a:rPr>
              <a:t>英語</a:t>
            </a:r>
            <a:r>
              <a:rPr lang="ja-JP" altLang="en-US" b="1" dirty="0" smtClean="0">
                <a:solidFill>
                  <a:srgbClr val="00B050"/>
                </a:solidFill>
              </a:rPr>
              <a:t/>
            </a:r>
            <a:br>
              <a:rPr lang="ja-JP" altLang="en-US" b="1" dirty="0" smtClean="0">
                <a:solidFill>
                  <a:srgbClr val="00B050"/>
                </a:solidFill>
              </a:rPr>
            </a:br>
            <a:r>
              <a:rPr lang="ja-JP" altLang="ja-JP" b="1" dirty="0" smtClean="0">
                <a:solidFill>
                  <a:srgbClr val="00B050"/>
                </a:solidFill>
              </a:rPr>
              <a:t>学習</a:t>
            </a:r>
            <a:r>
              <a:rPr lang="ja-JP" altLang="ja-JP" b="1" dirty="0">
                <a:solidFill>
                  <a:srgbClr val="00B050"/>
                </a:solidFill>
              </a:rPr>
              <a:t>プログラム</a:t>
            </a:r>
            <a:r>
              <a:rPr lang="ja-JP" altLang="ja-JP" b="1" dirty="0" smtClean="0">
                <a:solidFill>
                  <a:srgbClr val="00B050"/>
                </a:solidFill>
              </a:rPr>
              <a:t>の開発</a:t>
            </a:r>
            <a:r>
              <a:rPr lang="ja-JP" altLang="ja-JP" dirty="0"/>
              <a:t/>
            </a:r>
            <a:br>
              <a:rPr lang="ja-JP" altLang="ja-JP" dirty="0"/>
            </a:br>
            <a:endParaRPr kumimoji="1" lang="ja-JP"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01752" y="228600"/>
            <a:ext cx="8374704" cy="1400200"/>
          </a:xfrm>
        </p:spPr>
        <p:txBody>
          <a:bodyPr>
            <a:normAutofit fontScale="90000"/>
          </a:bodyPr>
          <a:lstStyle/>
          <a:p>
            <a:r>
              <a:rPr lang="en-US" altLang="ja-JP" b="1" dirty="0" smtClean="0">
                <a:solidFill>
                  <a:srgbClr val="00B050"/>
                </a:solidFill>
              </a:rPr>
              <a:t>8.   5</a:t>
            </a:r>
            <a:r>
              <a:rPr lang="ja-JP" altLang="ja-JP" b="1" dirty="0" smtClean="0">
                <a:solidFill>
                  <a:srgbClr val="00B050"/>
                </a:solidFill>
              </a:rPr>
              <a:t>・</a:t>
            </a:r>
            <a:r>
              <a:rPr lang="en-US" altLang="ja-JP" b="1" dirty="0" smtClean="0">
                <a:solidFill>
                  <a:srgbClr val="00B050"/>
                </a:solidFill>
              </a:rPr>
              <a:t>6</a:t>
            </a:r>
            <a:r>
              <a:rPr lang="ja-JP" altLang="ja-JP" b="1" dirty="0" smtClean="0">
                <a:solidFill>
                  <a:srgbClr val="00B050"/>
                </a:solidFill>
              </a:rPr>
              <a:t>年</a:t>
            </a:r>
            <a:r>
              <a:rPr lang="en-US" altLang="ja-JP" b="1" dirty="0" smtClean="0">
                <a:solidFill>
                  <a:srgbClr val="00B050"/>
                </a:solidFill>
              </a:rPr>
              <a:t>-</a:t>
            </a:r>
            <a:r>
              <a:rPr lang="ja-JP" altLang="ja-JP" b="1" dirty="0" smtClean="0">
                <a:solidFill>
                  <a:srgbClr val="00B050"/>
                </a:solidFill>
              </a:rPr>
              <a:t>英語学習</a:t>
            </a:r>
            <a:r>
              <a:rPr lang="en-US" altLang="ja-JP" b="1" dirty="0" smtClean="0">
                <a:solidFill>
                  <a:srgbClr val="00B050"/>
                </a:solidFill>
              </a:rPr>
              <a:t>Windows</a:t>
            </a:r>
            <a:r>
              <a:rPr lang="ja-JP" altLang="ja-JP" b="1" dirty="0" smtClean="0">
                <a:solidFill>
                  <a:srgbClr val="00B050"/>
                </a:solidFill>
              </a:rPr>
              <a:t>プログラム</a:t>
            </a:r>
            <a:r>
              <a:rPr lang="en-US" altLang="ja-JP" b="1" dirty="0" smtClean="0">
                <a:solidFill>
                  <a:srgbClr val="00B050"/>
                </a:solidFill>
              </a:rPr>
              <a:t/>
            </a:r>
            <a:br>
              <a:rPr lang="en-US" altLang="ja-JP" b="1" dirty="0" smtClean="0">
                <a:solidFill>
                  <a:srgbClr val="00B050"/>
                </a:solidFill>
              </a:rPr>
            </a:br>
            <a:r>
              <a:rPr lang="ja-JP" altLang="ja-JP" b="1" dirty="0" smtClean="0">
                <a:solidFill>
                  <a:srgbClr val="00B050"/>
                </a:solidFill>
              </a:rPr>
              <a:t>の内容（</a:t>
            </a:r>
            <a:r>
              <a:rPr lang="en-US" altLang="ja-JP" b="1" dirty="0" smtClean="0">
                <a:solidFill>
                  <a:srgbClr val="00B050"/>
                </a:solidFill>
              </a:rPr>
              <a:t>35</a:t>
            </a:r>
            <a:r>
              <a:rPr lang="ja-JP" altLang="ja-JP" b="1" dirty="0" smtClean="0">
                <a:solidFill>
                  <a:srgbClr val="00B050"/>
                </a:solidFill>
              </a:rPr>
              <a:t>回</a:t>
            </a:r>
            <a:r>
              <a:rPr lang="en-US" altLang="ja-JP" b="1" dirty="0" smtClean="0">
                <a:solidFill>
                  <a:srgbClr val="00B050"/>
                </a:solidFill>
              </a:rPr>
              <a:t>/</a:t>
            </a:r>
            <a:r>
              <a:rPr lang="ja-JP" altLang="ja-JP" b="1" dirty="0" smtClean="0">
                <a:solidFill>
                  <a:srgbClr val="00B050"/>
                </a:solidFill>
              </a:rPr>
              <a:t>学年）</a:t>
            </a:r>
            <a:r>
              <a:rPr lang="en-US" altLang="ja-JP" b="1" dirty="0" smtClean="0">
                <a:solidFill>
                  <a:srgbClr val="00B050"/>
                </a:solidFill>
              </a:rPr>
              <a:t>---</a:t>
            </a:r>
            <a:r>
              <a:rPr lang="ja-JP" altLang="en-US" b="1" dirty="0" smtClean="0">
                <a:solidFill>
                  <a:srgbClr val="00B050"/>
                </a:solidFill>
              </a:rPr>
              <a:t>その</a:t>
            </a:r>
            <a:r>
              <a:rPr lang="ja-JP" altLang="en-US" b="1" dirty="0" smtClean="0">
                <a:solidFill>
                  <a:srgbClr val="00B050"/>
                </a:solidFill>
              </a:rPr>
              <a:t>１</a:t>
            </a:r>
            <a:r>
              <a:rPr lang="ja-JP" altLang="ja-JP" dirty="0" smtClean="0"/>
              <a:t/>
            </a:r>
            <a:br>
              <a:rPr lang="ja-JP" altLang="ja-JP" dirty="0" smtClean="0"/>
            </a:br>
            <a:endParaRPr kumimoji="1" lang="ja-JP" altLang="en-US" dirty="0"/>
          </a:p>
        </p:txBody>
      </p:sp>
      <p:sp>
        <p:nvSpPr>
          <p:cNvPr id="3" name="コンテンツ プレースホルダ 2"/>
          <p:cNvSpPr>
            <a:spLocks noGrp="1"/>
          </p:cNvSpPr>
          <p:nvPr>
            <p:ph sz="quarter" idx="1"/>
          </p:nvPr>
        </p:nvSpPr>
        <p:spPr>
          <a:xfrm>
            <a:off x="301752" y="1628800"/>
            <a:ext cx="8503920" cy="4470248"/>
          </a:xfrm>
        </p:spPr>
        <p:txBody>
          <a:bodyPr>
            <a:normAutofit fontScale="92500" lnSpcReduction="20000"/>
          </a:bodyPr>
          <a:lstStyle/>
          <a:p>
            <a:r>
              <a:rPr lang="ja-JP" altLang="ja-JP" b="1" dirty="0" smtClean="0">
                <a:solidFill>
                  <a:srgbClr val="0070C0"/>
                </a:solidFill>
                <a:latin typeface="MeiryoKe_UIGothic" pitchFamily="50" charset="-128"/>
                <a:ea typeface="MeiryoKe_UIGothic" pitchFamily="50" charset="-128"/>
              </a:rPr>
              <a:t>　</a:t>
            </a:r>
            <a:r>
              <a:rPr lang="en-US" altLang="ja-JP" b="1" dirty="0" smtClean="0">
                <a:solidFill>
                  <a:srgbClr val="92D050"/>
                </a:solidFill>
                <a:latin typeface="MeiryoKe_UIGothic" pitchFamily="50" charset="-128"/>
                <a:ea typeface="MeiryoKe_UIGothic" pitchFamily="50" charset="-128"/>
              </a:rPr>
              <a:t>5</a:t>
            </a:r>
            <a:r>
              <a:rPr lang="ja-JP" altLang="ja-JP" b="1" dirty="0" smtClean="0">
                <a:solidFill>
                  <a:srgbClr val="92D050"/>
                </a:solidFill>
                <a:latin typeface="MeiryoKe_UIGothic" pitchFamily="50" charset="-128"/>
                <a:ea typeface="MeiryoKe_UIGothic" pitchFamily="50" charset="-128"/>
              </a:rPr>
              <a:t>・</a:t>
            </a:r>
            <a:r>
              <a:rPr lang="en-US" altLang="ja-JP" b="1" dirty="0" smtClean="0">
                <a:solidFill>
                  <a:srgbClr val="92D050"/>
                </a:solidFill>
                <a:latin typeface="MeiryoKe_UIGothic" pitchFamily="50" charset="-128"/>
                <a:ea typeface="MeiryoKe_UIGothic" pitchFamily="50" charset="-128"/>
              </a:rPr>
              <a:t>6</a:t>
            </a:r>
            <a:r>
              <a:rPr lang="ja-JP" altLang="ja-JP" b="1" dirty="0" smtClean="0">
                <a:solidFill>
                  <a:srgbClr val="92D050"/>
                </a:solidFill>
                <a:latin typeface="MeiryoKe_UIGothic" pitchFamily="50" charset="-128"/>
                <a:ea typeface="MeiryoKe_UIGothic" pitchFamily="50" charset="-128"/>
              </a:rPr>
              <a:t>年の英語プログラムは</a:t>
            </a:r>
            <a:r>
              <a:rPr lang="en-US" altLang="ja-JP" b="1" dirty="0" smtClean="0">
                <a:solidFill>
                  <a:srgbClr val="92D050"/>
                </a:solidFill>
                <a:latin typeface="MeiryoKe_UIGothic" pitchFamily="50" charset="-128"/>
                <a:ea typeface="MeiryoKe_UIGothic" pitchFamily="50" charset="-128"/>
              </a:rPr>
              <a:t>7 </a:t>
            </a:r>
            <a:r>
              <a:rPr lang="ja-JP" altLang="ja-JP" b="1" dirty="0" smtClean="0">
                <a:solidFill>
                  <a:srgbClr val="92D050"/>
                </a:solidFill>
                <a:latin typeface="MeiryoKe_UIGothic" pitchFamily="50" charset="-128"/>
                <a:ea typeface="MeiryoKe_UIGothic" pitchFamily="50" charset="-128"/>
              </a:rPr>
              <a:t>ステップから成っている。</a:t>
            </a:r>
            <a:endParaRPr lang="ja-JP" altLang="en-US" b="1" dirty="0" smtClean="0">
              <a:solidFill>
                <a:srgbClr val="92D050"/>
              </a:solidFill>
              <a:latin typeface="MeiryoKe_UIGothic" pitchFamily="50" charset="-128"/>
              <a:ea typeface="MeiryoKe_UIGothic" pitchFamily="50" charset="-128"/>
            </a:endParaRPr>
          </a:p>
          <a:p>
            <a:r>
              <a:rPr lang="ja-JP" altLang="ja-JP" b="1" dirty="0" smtClean="0">
                <a:solidFill>
                  <a:srgbClr val="C00000"/>
                </a:solidFill>
                <a:latin typeface="MeiryoKe_UIGothic" pitchFamily="50" charset="-128"/>
                <a:ea typeface="MeiryoKe_UIGothic" pitchFamily="50" charset="-128"/>
              </a:rPr>
              <a:t>ステップ</a:t>
            </a:r>
            <a:r>
              <a:rPr lang="en-US" altLang="ja-JP" b="1" dirty="0" smtClean="0">
                <a:solidFill>
                  <a:srgbClr val="C00000"/>
                </a:solidFill>
                <a:latin typeface="MeiryoKe_UIGothic" pitchFamily="50" charset="-128"/>
                <a:ea typeface="MeiryoKe_UIGothic" pitchFamily="50" charset="-128"/>
              </a:rPr>
              <a:t>1. </a:t>
            </a:r>
            <a:r>
              <a:rPr lang="ja-JP" altLang="ja-JP" b="1" dirty="0" smtClean="0">
                <a:solidFill>
                  <a:srgbClr val="0070C0"/>
                </a:solidFill>
                <a:latin typeface="MeiryoKe_UIGothic" pitchFamily="50" charset="-128"/>
                <a:ea typeface="MeiryoKe_UIGothic" pitchFamily="50" charset="-128"/>
              </a:rPr>
              <a:t>毎回新たに学ぶ</a:t>
            </a:r>
            <a:r>
              <a:rPr lang="en-US" altLang="ja-JP" b="1" dirty="0" smtClean="0">
                <a:solidFill>
                  <a:srgbClr val="0070C0"/>
                </a:solidFill>
                <a:latin typeface="MeiryoKe_UIGothic" pitchFamily="50" charset="-128"/>
                <a:ea typeface="MeiryoKe_UIGothic" pitchFamily="50" charset="-128"/>
              </a:rPr>
              <a:t>6</a:t>
            </a:r>
            <a:r>
              <a:rPr lang="ja-JP" altLang="ja-JP" b="1" dirty="0" smtClean="0">
                <a:solidFill>
                  <a:srgbClr val="0070C0"/>
                </a:solidFill>
                <a:latin typeface="MeiryoKe_UIGothic" pitchFamily="50" charset="-128"/>
                <a:ea typeface="MeiryoKe_UIGothic" pitchFamily="50" charset="-128"/>
              </a:rPr>
              <a:t>～</a:t>
            </a:r>
            <a:r>
              <a:rPr lang="en-US" altLang="ja-JP" b="1" dirty="0" smtClean="0">
                <a:solidFill>
                  <a:srgbClr val="0070C0"/>
                </a:solidFill>
                <a:latin typeface="MeiryoKe_UIGothic" pitchFamily="50" charset="-128"/>
                <a:ea typeface="MeiryoKe_UIGothic" pitchFamily="50" charset="-128"/>
              </a:rPr>
              <a:t>10</a:t>
            </a:r>
            <a:r>
              <a:rPr lang="ja-JP" altLang="ja-JP" b="1" dirty="0" smtClean="0">
                <a:solidFill>
                  <a:srgbClr val="0070C0"/>
                </a:solidFill>
                <a:latin typeface="MeiryoKe_UIGothic" pitchFamily="50" charset="-128"/>
                <a:ea typeface="MeiryoKe_UIGothic" pitchFamily="50" charset="-128"/>
              </a:rPr>
              <a:t>の単語の発音練習。画面に日本語と英語のつづりが示され、ネイティブの発音を聞き、その発音をまねる。練習回数は任意に設定できる</a:t>
            </a:r>
            <a:r>
              <a:rPr lang="ja-JP" altLang="ja-JP" b="1" dirty="0" smtClean="0">
                <a:solidFill>
                  <a:srgbClr val="0070C0"/>
                </a:solidFill>
                <a:latin typeface="MeiryoKe_UIGothic" pitchFamily="50" charset="-128"/>
                <a:ea typeface="MeiryoKe_UIGothic" pitchFamily="50" charset="-128"/>
              </a:rPr>
              <a:t>。</a:t>
            </a:r>
            <a:endParaRPr lang="ja-JP" altLang="en-US" b="1" dirty="0" smtClean="0">
              <a:solidFill>
                <a:srgbClr val="0070C0"/>
              </a:solidFill>
              <a:latin typeface="MeiryoKe_UIGothic" pitchFamily="50" charset="-128"/>
              <a:ea typeface="MeiryoKe_UIGothic" pitchFamily="50" charset="-128"/>
            </a:endParaRPr>
          </a:p>
          <a:p>
            <a:r>
              <a:rPr lang="ja-JP" altLang="ja-JP" b="1" dirty="0" smtClean="0">
                <a:solidFill>
                  <a:srgbClr val="C00000"/>
                </a:solidFill>
                <a:latin typeface="MeiryoKe_UIGothic" pitchFamily="50" charset="-128"/>
                <a:ea typeface="MeiryoKe_UIGothic" pitchFamily="50" charset="-128"/>
              </a:rPr>
              <a:t>ステップ</a:t>
            </a:r>
            <a:r>
              <a:rPr lang="en-US" altLang="ja-JP" b="1" dirty="0" smtClean="0">
                <a:solidFill>
                  <a:srgbClr val="C00000"/>
                </a:solidFill>
                <a:latin typeface="MeiryoKe_UIGothic" pitchFamily="50" charset="-128"/>
                <a:ea typeface="MeiryoKe_UIGothic" pitchFamily="50" charset="-128"/>
              </a:rPr>
              <a:t>2.</a:t>
            </a:r>
            <a:r>
              <a:rPr lang="en-US" altLang="ja-JP" b="1" dirty="0" smtClean="0">
                <a:latin typeface="MeiryoKe_UIGothic" pitchFamily="50" charset="-128"/>
                <a:ea typeface="MeiryoKe_UIGothic" pitchFamily="50" charset="-128"/>
              </a:rPr>
              <a:t> </a:t>
            </a:r>
            <a:r>
              <a:rPr lang="ja-JP" altLang="ja-JP" b="1" dirty="0" smtClean="0">
                <a:solidFill>
                  <a:srgbClr val="0070C0"/>
                </a:solidFill>
                <a:latin typeface="MeiryoKe_UIGothic" pitchFamily="50" charset="-128"/>
                <a:ea typeface="MeiryoKe_UIGothic" pitchFamily="50" charset="-128"/>
              </a:rPr>
              <a:t>英単語の最初の文字のみの学習。日本語が出てから、英単語の最初の文字を打ち込むまでの時間が計られ、その時間に応じて、ロケットが高い位置に上昇する</a:t>
            </a:r>
            <a:r>
              <a:rPr lang="ja-JP" altLang="ja-JP" b="1" dirty="0" smtClean="0">
                <a:solidFill>
                  <a:srgbClr val="0070C0"/>
                </a:solidFill>
                <a:latin typeface="MeiryoKe_UIGothic" pitchFamily="50" charset="-128"/>
                <a:ea typeface="MeiryoKe_UIGothic" pitchFamily="50" charset="-128"/>
              </a:rPr>
              <a:t>。</a:t>
            </a:r>
            <a:endParaRPr lang="ja-JP" altLang="en-US" b="1" dirty="0" smtClean="0">
              <a:solidFill>
                <a:srgbClr val="0070C0"/>
              </a:solidFill>
              <a:latin typeface="MeiryoKe_UIGothic" pitchFamily="50" charset="-128"/>
              <a:ea typeface="MeiryoKe_UIGothic" pitchFamily="50" charset="-128"/>
            </a:endParaRPr>
          </a:p>
          <a:p>
            <a:r>
              <a:rPr lang="ja-JP" altLang="ja-JP" b="1" dirty="0" smtClean="0">
                <a:solidFill>
                  <a:srgbClr val="C00000"/>
                </a:solidFill>
                <a:latin typeface="MeiryoKe_UIGothic" pitchFamily="50" charset="-128"/>
                <a:ea typeface="MeiryoKe_UIGothic" pitchFamily="50" charset="-128"/>
              </a:rPr>
              <a:t>ステップ</a:t>
            </a:r>
            <a:r>
              <a:rPr lang="en-US" altLang="ja-JP" b="1" dirty="0" smtClean="0">
                <a:solidFill>
                  <a:srgbClr val="C00000"/>
                </a:solidFill>
                <a:latin typeface="MeiryoKe_UIGothic" pitchFamily="50" charset="-128"/>
                <a:ea typeface="MeiryoKe_UIGothic" pitchFamily="50" charset="-128"/>
              </a:rPr>
              <a:t>3.</a:t>
            </a:r>
            <a:r>
              <a:rPr lang="ja-JP" altLang="ja-JP" b="1" dirty="0" smtClean="0">
                <a:latin typeface="MeiryoKe_UIGothic" pitchFamily="50" charset="-128"/>
                <a:ea typeface="MeiryoKe_UIGothic" pitchFamily="50" charset="-128"/>
              </a:rPr>
              <a:t>　</a:t>
            </a:r>
            <a:r>
              <a:rPr lang="ja-JP" altLang="ja-JP" b="1" dirty="0" smtClean="0">
                <a:solidFill>
                  <a:srgbClr val="0070C0"/>
                </a:solidFill>
                <a:latin typeface="MeiryoKe_UIGothic" pitchFamily="50" charset="-128"/>
                <a:ea typeface="MeiryoKe_UIGothic" pitchFamily="50" charset="-128"/>
              </a:rPr>
              <a:t>対話文の聞き取りと返答。ネィティブ教師が「</a:t>
            </a:r>
            <a:r>
              <a:rPr lang="en-US" altLang="ja-JP" b="1" dirty="0" smtClean="0">
                <a:solidFill>
                  <a:srgbClr val="0070C0"/>
                </a:solidFill>
                <a:latin typeface="MeiryoKe_UIGothic" pitchFamily="50" charset="-128"/>
                <a:ea typeface="MeiryoKe_UIGothic" pitchFamily="50" charset="-128"/>
              </a:rPr>
              <a:t>How are you today?</a:t>
            </a:r>
            <a:r>
              <a:rPr lang="ja-JP" altLang="ja-JP" b="1" dirty="0" smtClean="0">
                <a:solidFill>
                  <a:srgbClr val="0070C0"/>
                </a:solidFill>
                <a:latin typeface="MeiryoKe_UIGothic" pitchFamily="50" charset="-128"/>
                <a:ea typeface="MeiryoKe_UIGothic" pitchFamily="50" charset="-128"/>
              </a:rPr>
              <a:t>」のようにきいてくる。 それに対して太郎</a:t>
            </a:r>
            <a:r>
              <a:rPr lang="en-US" altLang="ja-JP" b="1" dirty="0" smtClean="0">
                <a:solidFill>
                  <a:srgbClr val="0070C0"/>
                </a:solidFill>
                <a:latin typeface="MeiryoKe_UIGothic" pitchFamily="50" charset="-128"/>
                <a:ea typeface="MeiryoKe_UIGothic" pitchFamily="50" charset="-128"/>
              </a:rPr>
              <a:t>/</a:t>
            </a:r>
            <a:r>
              <a:rPr lang="ja-JP" altLang="ja-JP" b="1" dirty="0" smtClean="0">
                <a:solidFill>
                  <a:srgbClr val="0070C0"/>
                </a:solidFill>
                <a:latin typeface="MeiryoKe_UIGothic" pitchFamily="50" charset="-128"/>
                <a:ea typeface="MeiryoKe_UIGothic" pitchFamily="50" charset="-128"/>
              </a:rPr>
              <a:t>花子が「</a:t>
            </a:r>
            <a:r>
              <a:rPr lang="en-US" altLang="ja-JP" b="1" dirty="0" smtClean="0">
                <a:solidFill>
                  <a:srgbClr val="0070C0"/>
                </a:solidFill>
                <a:latin typeface="MeiryoKe_UIGothic" pitchFamily="50" charset="-128"/>
                <a:ea typeface="MeiryoKe_UIGothic" pitchFamily="50" charset="-128"/>
              </a:rPr>
              <a:t>I‘m </a:t>
            </a:r>
            <a:r>
              <a:rPr lang="en-US" altLang="ja-JP" b="1" dirty="0" smtClean="0">
                <a:solidFill>
                  <a:srgbClr val="0070C0"/>
                </a:solidFill>
                <a:latin typeface="MeiryoKe_UIGothic" pitchFamily="50" charset="-128"/>
                <a:ea typeface="MeiryoKe_UIGothic" pitchFamily="50" charset="-128"/>
              </a:rPr>
              <a:t>fine today.</a:t>
            </a:r>
            <a:r>
              <a:rPr lang="ja-JP" altLang="ja-JP" b="1" dirty="0" smtClean="0">
                <a:solidFill>
                  <a:srgbClr val="0070C0"/>
                </a:solidFill>
                <a:latin typeface="MeiryoKe_UIGothic" pitchFamily="50" charset="-128"/>
                <a:ea typeface="MeiryoKe_UIGothic" pitchFamily="50" charset="-128"/>
              </a:rPr>
              <a:t>」と答える。学習者は太郎</a:t>
            </a:r>
            <a:r>
              <a:rPr lang="en-US" altLang="ja-JP" b="1" dirty="0" smtClean="0">
                <a:solidFill>
                  <a:srgbClr val="0070C0"/>
                </a:solidFill>
                <a:latin typeface="MeiryoKe_UIGothic" pitchFamily="50" charset="-128"/>
                <a:ea typeface="MeiryoKe_UIGothic" pitchFamily="50" charset="-128"/>
              </a:rPr>
              <a:t>/</a:t>
            </a:r>
            <a:r>
              <a:rPr lang="ja-JP" altLang="ja-JP" b="1" dirty="0" smtClean="0">
                <a:solidFill>
                  <a:srgbClr val="0070C0"/>
                </a:solidFill>
                <a:latin typeface="MeiryoKe_UIGothic" pitchFamily="50" charset="-128"/>
                <a:ea typeface="MeiryoKe_UIGothic" pitchFamily="50" charset="-128"/>
              </a:rPr>
              <a:t>花子の音声をまねる</a:t>
            </a:r>
            <a:r>
              <a:rPr lang="ja-JP" altLang="ja-JP" b="1" dirty="0" smtClean="0">
                <a:solidFill>
                  <a:srgbClr val="0070C0"/>
                </a:solidFill>
                <a:latin typeface="MeiryoKe_UIGothic" pitchFamily="50" charset="-128"/>
                <a:ea typeface="MeiryoKe_UIGothic" pitchFamily="50" charset="-128"/>
              </a:rPr>
              <a:t>。</a:t>
            </a:r>
            <a:endParaRPr lang="ja-JP" altLang="en-US" b="1" dirty="0" smtClean="0">
              <a:solidFill>
                <a:srgbClr val="0070C0"/>
              </a:solidFill>
              <a:latin typeface="MeiryoKe_UIGothic" pitchFamily="50" charset="-128"/>
              <a:ea typeface="MeiryoKe_UIGothic" pitchFamily="50" charset="-128"/>
            </a:endParaRPr>
          </a:p>
          <a:p>
            <a:r>
              <a:rPr lang="ja-JP" altLang="ja-JP" b="1" dirty="0" smtClean="0">
                <a:solidFill>
                  <a:srgbClr val="C00000"/>
                </a:solidFill>
                <a:latin typeface="MeiryoKe_UIGothic" pitchFamily="50" charset="-128"/>
                <a:ea typeface="MeiryoKe_UIGothic" pitchFamily="50" charset="-128"/>
              </a:rPr>
              <a:t>ステップ</a:t>
            </a:r>
            <a:r>
              <a:rPr lang="en-US" altLang="ja-JP" b="1" dirty="0" smtClean="0">
                <a:solidFill>
                  <a:srgbClr val="C00000"/>
                </a:solidFill>
                <a:latin typeface="MeiryoKe_UIGothic" pitchFamily="50" charset="-128"/>
                <a:ea typeface="MeiryoKe_UIGothic" pitchFamily="50" charset="-128"/>
              </a:rPr>
              <a:t>4.</a:t>
            </a:r>
            <a:r>
              <a:rPr lang="en-US" altLang="ja-JP" b="1" dirty="0" smtClean="0">
                <a:latin typeface="MeiryoKe_UIGothic" pitchFamily="50" charset="-128"/>
                <a:ea typeface="MeiryoKe_UIGothic" pitchFamily="50" charset="-128"/>
              </a:rPr>
              <a:t> </a:t>
            </a:r>
            <a:r>
              <a:rPr lang="ja-JP" altLang="ja-JP" b="1" dirty="0" smtClean="0">
                <a:solidFill>
                  <a:srgbClr val="0070C0"/>
                </a:solidFill>
                <a:latin typeface="MeiryoKe_UIGothic" pitchFamily="50" charset="-128"/>
                <a:ea typeface="MeiryoKe_UIGothic" pitchFamily="50" charset="-128"/>
              </a:rPr>
              <a:t>太郎</a:t>
            </a:r>
            <a:r>
              <a:rPr lang="en-US" altLang="ja-JP" b="1" dirty="0" smtClean="0">
                <a:solidFill>
                  <a:srgbClr val="0070C0"/>
                </a:solidFill>
                <a:latin typeface="MeiryoKe_UIGothic" pitchFamily="50" charset="-128"/>
                <a:ea typeface="MeiryoKe_UIGothic" pitchFamily="50" charset="-128"/>
              </a:rPr>
              <a:t>/</a:t>
            </a:r>
            <a:r>
              <a:rPr lang="ja-JP" altLang="ja-JP" b="1" dirty="0" smtClean="0">
                <a:solidFill>
                  <a:srgbClr val="0070C0"/>
                </a:solidFill>
                <a:latin typeface="MeiryoKe_UIGothic" pitchFamily="50" charset="-128"/>
                <a:ea typeface="MeiryoKe_UIGothic" pitchFamily="50" charset="-128"/>
              </a:rPr>
              <a:t>花子がネィティブに問いかける。学習者はこれをまねる。ネィティブが答える</a:t>
            </a:r>
            <a:r>
              <a:rPr lang="ja-JP" altLang="ja-JP" b="1" dirty="0" smtClean="0">
                <a:solidFill>
                  <a:srgbClr val="0070C0"/>
                </a:solidFill>
                <a:latin typeface="MeiryoKe_UIGothic" pitchFamily="50" charset="-128"/>
                <a:ea typeface="MeiryoKe_UIGothic" pitchFamily="50" charset="-128"/>
              </a:rPr>
              <a:t>。</a:t>
            </a:r>
            <a:endParaRPr lang="ja-JP" altLang="en-US" b="1" dirty="0" smtClean="0">
              <a:solidFill>
                <a:srgbClr val="0070C0"/>
              </a:solidFill>
              <a:latin typeface="MeiryoKe_UIGothic" pitchFamily="50" charset="-128"/>
              <a:ea typeface="MeiryoKe_UIGothic" pitchFamily="50" charset="-128"/>
            </a:endParaRPr>
          </a:p>
          <a:p>
            <a:endParaRPr kumimoji="1" lang="ja-JP" alt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en-US" altLang="ja-JP" b="1" dirty="0" smtClean="0">
                <a:solidFill>
                  <a:srgbClr val="00B050"/>
                </a:solidFill>
              </a:rPr>
              <a:t>8.   5</a:t>
            </a:r>
            <a:r>
              <a:rPr lang="ja-JP" altLang="ja-JP" b="1" dirty="0" smtClean="0">
                <a:solidFill>
                  <a:srgbClr val="00B050"/>
                </a:solidFill>
              </a:rPr>
              <a:t>・</a:t>
            </a:r>
            <a:r>
              <a:rPr lang="en-US" altLang="ja-JP" b="1" dirty="0" smtClean="0">
                <a:solidFill>
                  <a:srgbClr val="00B050"/>
                </a:solidFill>
              </a:rPr>
              <a:t>6</a:t>
            </a:r>
            <a:r>
              <a:rPr lang="ja-JP" altLang="ja-JP" b="1" dirty="0" smtClean="0">
                <a:solidFill>
                  <a:srgbClr val="00B050"/>
                </a:solidFill>
              </a:rPr>
              <a:t>年</a:t>
            </a:r>
            <a:r>
              <a:rPr lang="en-US" altLang="ja-JP" b="1" dirty="0" smtClean="0">
                <a:solidFill>
                  <a:srgbClr val="00B050"/>
                </a:solidFill>
              </a:rPr>
              <a:t>-</a:t>
            </a:r>
            <a:r>
              <a:rPr lang="ja-JP" altLang="ja-JP" b="1" dirty="0" smtClean="0">
                <a:solidFill>
                  <a:srgbClr val="00B050"/>
                </a:solidFill>
              </a:rPr>
              <a:t>英語学習</a:t>
            </a:r>
            <a:r>
              <a:rPr lang="en-US" altLang="ja-JP" b="1" dirty="0" smtClean="0">
                <a:solidFill>
                  <a:srgbClr val="00B050"/>
                </a:solidFill>
              </a:rPr>
              <a:t>Windows</a:t>
            </a:r>
            <a:r>
              <a:rPr lang="ja-JP" altLang="ja-JP" b="1" dirty="0" smtClean="0">
                <a:solidFill>
                  <a:srgbClr val="00B050"/>
                </a:solidFill>
              </a:rPr>
              <a:t>プログラム</a:t>
            </a:r>
            <a:r>
              <a:rPr lang="en-US" altLang="ja-JP" b="1" dirty="0" smtClean="0">
                <a:solidFill>
                  <a:srgbClr val="00B050"/>
                </a:solidFill>
              </a:rPr>
              <a:t/>
            </a:r>
            <a:br>
              <a:rPr lang="en-US" altLang="ja-JP" b="1" dirty="0" smtClean="0">
                <a:solidFill>
                  <a:srgbClr val="00B050"/>
                </a:solidFill>
              </a:rPr>
            </a:br>
            <a:r>
              <a:rPr lang="ja-JP" altLang="ja-JP" b="1" dirty="0" smtClean="0">
                <a:solidFill>
                  <a:srgbClr val="00B050"/>
                </a:solidFill>
              </a:rPr>
              <a:t>の内容（</a:t>
            </a:r>
            <a:r>
              <a:rPr lang="en-US" altLang="ja-JP" b="1" dirty="0" smtClean="0">
                <a:solidFill>
                  <a:srgbClr val="00B050"/>
                </a:solidFill>
              </a:rPr>
              <a:t>35</a:t>
            </a:r>
            <a:r>
              <a:rPr lang="ja-JP" altLang="ja-JP" b="1" dirty="0" smtClean="0">
                <a:solidFill>
                  <a:srgbClr val="00B050"/>
                </a:solidFill>
              </a:rPr>
              <a:t>回</a:t>
            </a:r>
            <a:r>
              <a:rPr lang="en-US" altLang="ja-JP" b="1" dirty="0" smtClean="0">
                <a:solidFill>
                  <a:srgbClr val="00B050"/>
                </a:solidFill>
              </a:rPr>
              <a:t>/</a:t>
            </a:r>
            <a:r>
              <a:rPr lang="ja-JP" altLang="ja-JP" b="1" dirty="0" smtClean="0">
                <a:solidFill>
                  <a:srgbClr val="00B050"/>
                </a:solidFill>
              </a:rPr>
              <a:t>学年）</a:t>
            </a:r>
            <a:r>
              <a:rPr lang="en-US" altLang="ja-JP" b="1" dirty="0" smtClean="0">
                <a:solidFill>
                  <a:srgbClr val="00B050"/>
                </a:solidFill>
              </a:rPr>
              <a:t>---</a:t>
            </a:r>
            <a:r>
              <a:rPr lang="ja-JP" altLang="en-US" b="1" dirty="0" smtClean="0">
                <a:solidFill>
                  <a:srgbClr val="00B050"/>
                </a:solidFill>
              </a:rPr>
              <a:t>その２</a:t>
            </a:r>
            <a:endParaRPr kumimoji="1" lang="ja-JP" altLang="en-US" dirty="0"/>
          </a:p>
        </p:txBody>
      </p:sp>
      <p:sp>
        <p:nvSpPr>
          <p:cNvPr id="3" name="コンテンツ プレースホルダ 2"/>
          <p:cNvSpPr>
            <a:spLocks noGrp="1"/>
          </p:cNvSpPr>
          <p:nvPr>
            <p:ph sz="quarter" idx="1"/>
          </p:nvPr>
        </p:nvSpPr>
        <p:spPr/>
        <p:txBody>
          <a:bodyPr>
            <a:normAutofit fontScale="92500" lnSpcReduction="20000"/>
          </a:bodyPr>
          <a:lstStyle/>
          <a:p>
            <a:r>
              <a:rPr lang="ja-JP" altLang="ja-JP" b="1" dirty="0" smtClean="0">
                <a:solidFill>
                  <a:srgbClr val="C00000"/>
                </a:solidFill>
                <a:latin typeface="MeiryoKe_UIGothic" pitchFamily="50" charset="-128"/>
                <a:ea typeface="MeiryoKe_UIGothic" pitchFamily="50" charset="-128"/>
              </a:rPr>
              <a:t>ステップ</a:t>
            </a:r>
            <a:r>
              <a:rPr lang="en-US" altLang="ja-JP" b="1" dirty="0" smtClean="0">
                <a:solidFill>
                  <a:srgbClr val="C00000"/>
                </a:solidFill>
                <a:latin typeface="MeiryoKe_UIGothic" pitchFamily="50" charset="-128"/>
                <a:ea typeface="MeiryoKe_UIGothic" pitchFamily="50" charset="-128"/>
              </a:rPr>
              <a:t>5.</a:t>
            </a:r>
            <a:r>
              <a:rPr lang="ja-JP" altLang="ja-JP" b="1" dirty="0" smtClean="0">
                <a:latin typeface="MeiryoKe_UIGothic" pitchFamily="50" charset="-128"/>
                <a:ea typeface="MeiryoKe_UIGothic" pitchFamily="50" charset="-128"/>
              </a:rPr>
              <a:t>　</a:t>
            </a:r>
            <a:r>
              <a:rPr lang="ja-JP" altLang="ja-JP" b="1" dirty="0" smtClean="0">
                <a:solidFill>
                  <a:srgbClr val="0070C0"/>
                </a:solidFill>
                <a:latin typeface="MeiryoKe_UIGothic" pitchFamily="50" charset="-128"/>
                <a:ea typeface="MeiryoKe_UIGothic" pitchFamily="50" charset="-128"/>
              </a:rPr>
              <a:t>ネイティブが質問するので、それに対応した英文を考え、英文を構成する英単語の最初の文字のみを打ち込む。打ち込む速さに応じてロケットが上昇する。全部の対話文が終わった時点で、対話の速さが</a:t>
            </a:r>
            <a:r>
              <a:rPr lang="en-US" altLang="ja-JP" b="1" dirty="0" smtClean="0">
                <a:solidFill>
                  <a:srgbClr val="0070C0"/>
                </a:solidFill>
                <a:latin typeface="MeiryoKe_UIGothic" pitchFamily="50" charset="-128"/>
                <a:ea typeface="MeiryoKe_UIGothic" pitchFamily="50" charset="-128"/>
              </a:rPr>
              <a:t>100</a:t>
            </a:r>
            <a:r>
              <a:rPr lang="ja-JP" altLang="ja-JP" b="1" dirty="0" smtClean="0">
                <a:solidFill>
                  <a:srgbClr val="0070C0"/>
                </a:solidFill>
                <a:latin typeface="MeiryoKe_UIGothic" pitchFamily="50" charset="-128"/>
                <a:ea typeface="MeiryoKe_UIGothic" pitchFamily="50" charset="-128"/>
              </a:rPr>
              <a:t>点満点で何点に当たるかが示される。</a:t>
            </a:r>
            <a:endParaRPr lang="ja-JP" altLang="en-US" b="1" dirty="0" smtClean="0">
              <a:solidFill>
                <a:srgbClr val="0070C0"/>
              </a:solidFill>
              <a:latin typeface="MeiryoKe_UIGothic" pitchFamily="50" charset="-128"/>
              <a:ea typeface="MeiryoKe_UIGothic" pitchFamily="50" charset="-128"/>
            </a:endParaRPr>
          </a:p>
          <a:p>
            <a:r>
              <a:rPr lang="ja-JP" altLang="ja-JP" b="1" dirty="0" smtClean="0">
                <a:solidFill>
                  <a:srgbClr val="C00000"/>
                </a:solidFill>
                <a:latin typeface="MeiryoKe_UIGothic" pitchFamily="50" charset="-128"/>
                <a:ea typeface="MeiryoKe_UIGothic" pitchFamily="50" charset="-128"/>
              </a:rPr>
              <a:t>ステップ</a:t>
            </a:r>
            <a:r>
              <a:rPr lang="en-US" altLang="ja-JP" b="1" dirty="0" smtClean="0">
                <a:solidFill>
                  <a:srgbClr val="C00000"/>
                </a:solidFill>
                <a:latin typeface="MeiryoKe_UIGothic" pitchFamily="50" charset="-128"/>
                <a:ea typeface="MeiryoKe_UIGothic" pitchFamily="50" charset="-128"/>
              </a:rPr>
              <a:t>6:</a:t>
            </a:r>
            <a:r>
              <a:rPr lang="en-US" altLang="ja-JP" b="1" dirty="0" smtClean="0">
                <a:latin typeface="MeiryoKe_UIGothic" pitchFamily="50" charset="-128"/>
                <a:ea typeface="MeiryoKe_UIGothic" pitchFamily="50" charset="-128"/>
              </a:rPr>
              <a:t> </a:t>
            </a:r>
            <a:r>
              <a:rPr lang="ja-JP" altLang="ja-JP" b="1" dirty="0" smtClean="0">
                <a:solidFill>
                  <a:srgbClr val="0070C0"/>
                </a:solidFill>
                <a:latin typeface="MeiryoKe_UIGothic" pitchFamily="50" charset="-128"/>
                <a:ea typeface="MeiryoKe_UIGothic" pitchFamily="50" charset="-128"/>
              </a:rPr>
              <a:t>今度は学習者が日本語文に対応した英文の最初の文字を打ちこむ。速さに応じてロケットが上昇する。それにネイティブが答える。 </a:t>
            </a:r>
            <a:endParaRPr lang="ja-JP" altLang="en-US" b="1" dirty="0" smtClean="0">
              <a:solidFill>
                <a:srgbClr val="0070C0"/>
              </a:solidFill>
              <a:latin typeface="MeiryoKe_UIGothic" pitchFamily="50" charset="-128"/>
              <a:ea typeface="MeiryoKe_UIGothic" pitchFamily="50" charset="-128"/>
            </a:endParaRPr>
          </a:p>
          <a:p>
            <a:r>
              <a:rPr lang="ja-JP" altLang="ja-JP" b="1" dirty="0" smtClean="0">
                <a:solidFill>
                  <a:srgbClr val="C00000"/>
                </a:solidFill>
                <a:latin typeface="MeiryoKe_UIGothic" pitchFamily="50" charset="-128"/>
                <a:ea typeface="MeiryoKe_UIGothic" pitchFamily="50" charset="-128"/>
              </a:rPr>
              <a:t>ステップ</a:t>
            </a:r>
            <a:r>
              <a:rPr lang="en-US" altLang="ja-JP" b="1" dirty="0" smtClean="0">
                <a:solidFill>
                  <a:srgbClr val="C00000"/>
                </a:solidFill>
                <a:latin typeface="MeiryoKe_UIGothic" pitchFamily="50" charset="-128"/>
                <a:ea typeface="MeiryoKe_UIGothic" pitchFamily="50" charset="-128"/>
              </a:rPr>
              <a:t>7:</a:t>
            </a:r>
            <a:r>
              <a:rPr lang="en-US" altLang="ja-JP" b="1" dirty="0" smtClean="0">
                <a:latin typeface="MeiryoKe_UIGothic" pitchFamily="50" charset="-128"/>
                <a:ea typeface="MeiryoKe_UIGothic" pitchFamily="50" charset="-128"/>
              </a:rPr>
              <a:t> </a:t>
            </a:r>
            <a:r>
              <a:rPr lang="ja-JP" altLang="ja-JP" b="1" dirty="0" smtClean="0">
                <a:solidFill>
                  <a:srgbClr val="0070C0"/>
                </a:solidFill>
                <a:latin typeface="MeiryoKe_UIGothic" pitchFamily="50" charset="-128"/>
                <a:ea typeface="MeiryoKe_UIGothic" pitchFamily="50" charset="-128"/>
              </a:rPr>
              <a:t>全ての単語のつづりを打ち込む。正しく打ち込めるとアルファベットが発音される。練習時は、英語のつづりすべてが画面上に現れるが、テスト時にはそれが現れない。また打ち込むスピードに応じて、ロケットが上昇する。最後に、単語のつづり学習が</a:t>
            </a:r>
            <a:r>
              <a:rPr lang="en-US" altLang="ja-JP" b="1" dirty="0" smtClean="0">
                <a:solidFill>
                  <a:srgbClr val="0070C0"/>
                </a:solidFill>
                <a:latin typeface="MeiryoKe_UIGothic" pitchFamily="50" charset="-128"/>
                <a:ea typeface="MeiryoKe_UIGothic" pitchFamily="50" charset="-128"/>
              </a:rPr>
              <a:t>100</a:t>
            </a:r>
            <a:r>
              <a:rPr lang="ja-JP" altLang="ja-JP" b="1" dirty="0" smtClean="0">
                <a:solidFill>
                  <a:srgbClr val="0070C0"/>
                </a:solidFill>
                <a:latin typeface="MeiryoKe_UIGothic" pitchFamily="50" charset="-128"/>
                <a:ea typeface="MeiryoKe_UIGothic" pitchFamily="50" charset="-128"/>
              </a:rPr>
              <a:t>点満点で何点に当たるかが示される。</a:t>
            </a:r>
          </a:p>
          <a:p>
            <a:endParaRPr kumimoji="1" lang="ja-JP" alt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01752" y="228600"/>
            <a:ext cx="8842248" cy="1112168"/>
          </a:xfrm>
        </p:spPr>
        <p:txBody>
          <a:bodyPr>
            <a:normAutofit fontScale="90000"/>
          </a:bodyPr>
          <a:lstStyle/>
          <a:p>
            <a:r>
              <a:rPr lang="en-US" altLang="ja-JP" b="1" dirty="0" smtClean="0">
                <a:solidFill>
                  <a:srgbClr val="00B050"/>
                </a:solidFill>
              </a:rPr>
              <a:t>9.  </a:t>
            </a:r>
            <a:r>
              <a:rPr lang="ja-JP" altLang="ja-JP" b="1" dirty="0" smtClean="0">
                <a:solidFill>
                  <a:srgbClr val="00B050"/>
                </a:solidFill>
              </a:rPr>
              <a:t>英語環境に恵まれない僻地小学校への無料配布</a:t>
            </a:r>
            <a:r>
              <a:rPr lang="ja-JP" altLang="ja-JP" dirty="0" smtClean="0"/>
              <a:t/>
            </a:r>
            <a:br>
              <a:rPr lang="ja-JP" altLang="ja-JP" dirty="0" smtClean="0"/>
            </a:br>
            <a:endParaRPr kumimoji="1" lang="ja-JP" altLang="en-US" dirty="0"/>
          </a:p>
        </p:txBody>
      </p:sp>
      <p:sp>
        <p:nvSpPr>
          <p:cNvPr id="3" name="コンテンツ プレースホルダ 2"/>
          <p:cNvSpPr>
            <a:spLocks noGrp="1"/>
          </p:cNvSpPr>
          <p:nvPr>
            <p:ph sz="quarter" idx="1"/>
          </p:nvPr>
        </p:nvSpPr>
        <p:spPr/>
        <p:txBody>
          <a:bodyPr/>
          <a:lstStyle/>
          <a:p>
            <a:r>
              <a:rPr lang="en-US" altLang="ja-JP" b="1" dirty="0" smtClean="0">
                <a:solidFill>
                  <a:srgbClr val="0070C0"/>
                </a:solidFill>
                <a:latin typeface="MeiryoKe_UIGothic" pitchFamily="50" charset="-128"/>
                <a:ea typeface="MeiryoKe_UIGothic" pitchFamily="50" charset="-128"/>
              </a:rPr>
              <a:t>1000</a:t>
            </a:r>
            <a:r>
              <a:rPr lang="ja-JP" altLang="ja-JP" b="1" dirty="0" smtClean="0">
                <a:solidFill>
                  <a:srgbClr val="0070C0"/>
                </a:solidFill>
                <a:latin typeface="MeiryoKe_UIGothic" pitchFamily="50" charset="-128"/>
                <a:ea typeface="MeiryoKe_UIGothic" pitchFamily="50" charset="-128"/>
              </a:rPr>
              <a:t>校を超える</a:t>
            </a:r>
            <a:r>
              <a:rPr lang="ja-JP" altLang="ja-JP" b="1" dirty="0" err="1" smtClean="0">
                <a:solidFill>
                  <a:srgbClr val="0070C0"/>
                </a:solidFill>
                <a:latin typeface="MeiryoKe_UIGothic" pitchFamily="50" charset="-128"/>
                <a:ea typeface="MeiryoKe_UIGothic" pitchFamily="50" charset="-128"/>
              </a:rPr>
              <a:t>ね</a:t>
            </a:r>
            <a:r>
              <a:rPr lang="ja-JP" altLang="ja-JP" b="1" dirty="0" smtClean="0">
                <a:solidFill>
                  <a:srgbClr val="0070C0"/>
                </a:solidFill>
                <a:latin typeface="MeiryoKe_UIGothic" pitchFamily="50" charset="-128"/>
                <a:ea typeface="MeiryoKe_UIGothic" pitchFamily="50" charset="-128"/>
              </a:rPr>
              <a:t>全国の僻地小学校に無料配布の案内をだした。</a:t>
            </a:r>
            <a:r>
              <a:rPr lang="en-US" altLang="ja-JP" b="1" dirty="0" smtClean="0">
                <a:solidFill>
                  <a:srgbClr val="C00000"/>
                </a:solidFill>
                <a:latin typeface="MeiryoKe_UIGothic" pitchFamily="50" charset="-128"/>
                <a:ea typeface="MeiryoKe_UIGothic" pitchFamily="50" charset="-128"/>
              </a:rPr>
              <a:t>200</a:t>
            </a:r>
            <a:r>
              <a:rPr lang="ja-JP" altLang="ja-JP" b="1" dirty="0" smtClean="0">
                <a:solidFill>
                  <a:srgbClr val="C00000"/>
                </a:solidFill>
                <a:latin typeface="MeiryoKe_UIGothic" pitchFamily="50" charset="-128"/>
                <a:ea typeface="MeiryoKe_UIGothic" pitchFamily="50" charset="-128"/>
              </a:rPr>
              <a:t>本</a:t>
            </a:r>
            <a:r>
              <a:rPr lang="ja-JP" altLang="ja-JP" b="1" dirty="0" smtClean="0">
                <a:solidFill>
                  <a:srgbClr val="0070C0"/>
                </a:solidFill>
                <a:latin typeface="MeiryoKe_UIGothic" pitchFamily="50" charset="-128"/>
                <a:ea typeface="MeiryoKe_UIGothic" pitchFamily="50" charset="-128"/>
              </a:rPr>
              <a:t>を超える依頼があったので、無料でプログラムとパスワードに当たる「シリアルナンバー」を送付した。</a:t>
            </a:r>
            <a:endParaRPr kumimoji="1" lang="ja-JP" altLang="en-US" b="1" dirty="0">
              <a:solidFill>
                <a:srgbClr val="0070C0"/>
              </a:solidFill>
              <a:latin typeface="MeiryoKe_UIGothic" pitchFamily="50" charset="-128"/>
              <a:ea typeface="MeiryoKe_UIGothic" pitchFamily="50" charset="-128"/>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01752" y="228600"/>
            <a:ext cx="8534400" cy="1040160"/>
          </a:xfrm>
        </p:spPr>
        <p:txBody>
          <a:bodyPr>
            <a:normAutofit fontScale="90000"/>
          </a:bodyPr>
          <a:lstStyle/>
          <a:p>
            <a:r>
              <a:rPr lang="en-US" altLang="ja-JP" b="1" dirty="0" smtClean="0">
                <a:solidFill>
                  <a:srgbClr val="00B050"/>
                </a:solidFill>
              </a:rPr>
              <a:t>10.  </a:t>
            </a:r>
            <a:r>
              <a:rPr lang="ja-JP" altLang="ja-JP" b="1" dirty="0" smtClean="0">
                <a:solidFill>
                  <a:srgbClr val="00B050"/>
                </a:solidFill>
              </a:rPr>
              <a:t>使用感想等</a:t>
            </a:r>
            <a:r>
              <a:rPr lang="ja-JP" altLang="ja-JP" dirty="0" smtClean="0">
                <a:solidFill>
                  <a:srgbClr val="00B050"/>
                </a:solidFill>
              </a:rPr>
              <a:t/>
            </a:r>
            <a:br>
              <a:rPr lang="ja-JP" altLang="ja-JP" dirty="0" smtClean="0">
                <a:solidFill>
                  <a:srgbClr val="00B050"/>
                </a:solidFill>
              </a:rPr>
            </a:br>
            <a:endParaRPr kumimoji="1" lang="ja-JP" altLang="en-US" dirty="0">
              <a:solidFill>
                <a:srgbClr val="00B050"/>
              </a:solidFill>
            </a:endParaRPr>
          </a:p>
        </p:txBody>
      </p:sp>
      <p:sp>
        <p:nvSpPr>
          <p:cNvPr id="3" name="コンテンツ プレースホルダ 2"/>
          <p:cNvSpPr>
            <a:spLocks noGrp="1"/>
          </p:cNvSpPr>
          <p:nvPr>
            <p:ph sz="quarter" idx="1"/>
          </p:nvPr>
        </p:nvSpPr>
        <p:spPr/>
        <p:txBody>
          <a:bodyPr>
            <a:normAutofit fontScale="92500" lnSpcReduction="10000"/>
          </a:bodyPr>
          <a:lstStyle/>
          <a:p>
            <a:r>
              <a:rPr lang="ja-JP" altLang="ja-JP" b="1" dirty="0" smtClean="0">
                <a:solidFill>
                  <a:srgbClr val="0070C0"/>
                </a:solidFill>
                <a:latin typeface="MeiryoKe_UIGothic" pitchFamily="50" charset="-128"/>
                <a:ea typeface="MeiryoKe_UIGothic" pitchFamily="50" charset="-128"/>
              </a:rPr>
              <a:t>小</a:t>
            </a:r>
            <a:r>
              <a:rPr lang="en-US" altLang="ja-JP" b="1" dirty="0" smtClean="0">
                <a:solidFill>
                  <a:srgbClr val="0070C0"/>
                </a:solidFill>
                <a:latin typeface="MeiryoKe_UIGothic" pitchFamily="50" charset="-128"/>
                <a:ea typeface="MeiryoKe_UIGothic" pitchFamily="50" charset="-128"/>
              </a:rPr>
              <a:t>6</a:t>
            </a:r>
            <a:r>
              <a:rPr lang="ja-JP" altLang="ja-JP" b="1" dirty="0" smtClean="0">
                <a:solidFill>
                  <a:srgbClr val="0070C0"/>
                </a:solidFill>
                <a:latin typeface="MeiryoKe_UIGothic" pitchFamily="50" charset="-128"/>
                <a:ea typeface="MeiryoKe_UIGothic" pitchFamily="50" charset="-128"/>
              </a:rPr>
              <a:t>英語学習ロケットを使った</a:t>
            </a:r>
            <a:r>
              <a:rPr lang="en-US" altLang="ja-JP" b="1" dirty="0" smtClean="0">
                <a:solidFill>
                  <a:srgbClr val="0070C0"/>
                </a:solidFill>
                <a:latin typeface="MeiryoKe_UIGothic" pitchFamily="50" charset="-128"/>
                <a:ea typeface="MeiryoKe_UIGothic" pitchFamily="50" charset="-128"/>
              </a:rPr>
              <a:t>K</a:t>
            </a:r>
            <a:r>
              <a:rPr lang="ja-JP" altLang="ja-JP" b="1" dirty="0" smtClean="0">
                <a:solidFill>
                  <a:srgbClr val="0070C0"/>
                </a:solidFill>
                <a:latin typeface="MeiryoKe_UIGothic" pitchFamily="50" charset="-128"/>
                <a:ea typeface="MeiryoKe_UIGothic" pitchFamily="50" charset="-128"/>
              </a:rPr>
              <a:t>小学校の感想</a:t>
            </a:r>
            <a:r>
              <a:rPr lang="en-US" altLang="ja-JP" b="1" dirty="0" smtClean="0">
                <a:solidFill>
                  <a:srgbClr val="0070C0"/>
                </a:solidFill>
                <a:latin typeface="MeiryoKe_UIGothic" pitchFamily="50" charset="-128"/>
                <a:ea typeface="MeiryoKe_UIGothic" pitchFamily="50" charset="-128"/>
              </a:rPr>
              <a:t>: </a:t>
            </a:r>
            <a:r>
              <a:rPr lang="ja-JP" altLang="ja-JP" b="1" dirty="0" smtClean="0">
                <a:solidFill>
                  <a:srgbClr val="0070C0"/>
                </a:solidFill>
                <a:latin typeface="MeiryoKe_UIGothic" pitchFamily="50" charset="-128"/>
                <a:ea typeface="MeiryoKe_UIGothic" pitchFamily="50" charset="-128"/>
              </a:rPr>
              <a:t>先ず、文科省の「</a:t>
            </a:r>
            <a:r>
              <a:rPr lang="en-US" altLang="ja-JP" b="1" dirty="0" smtClean="0">
                <a:solidFill>
                  <a:srgbClr val="0070C0"/>
                </a:solidFill>
                <a:latin typeface="MeiryoKe_UIGothic" pitchFamily="50" charset="-128"/>
                <a:ea typeface="MeiryoKe_UIGothic" pitchFamily="50" charset="-128"/>
              </a:rPr>
              <a:t>Hi!Friend2!</a:t>
            </a:r>
            <a:r>
              <a:rPr lang="ja-JP" altLang="ja-JP" b="1" dirty="0" smtClean="0">
                <a:solidFill>
                  <a:srgbClr val="0070C0"/>
                </a:solidFill>
                <a:latin typeface="MeiryoKe_UIGothic" pitchFamily="50" charset="-128"/>
                <a:ea typeface="MeiryoKe_UIGothic" pitchFamily="50" charset="-128"/>
              </a:rPr>
              <a:t>」に準拠しているので、使い勝手が非常によいです。４人の登場人物に親しみがわきやすく、英語の学習が進めやすくなっています。次に、レッスン内容の前に「最初に読む」の項目があり、使い方の説明がされているのも教える側にとって大変役に立つ設定になっています。一回分のプログラムが、どれも７つの下位プログラムに設定されているのが、統一されていて使いやすい設定となっています。また、発音がＰＣ上でも違和感なく再生されていますので、使い勝手の良さを感じられます。試しに使用させたところ、英語の学習に意欲的な児童は、「１：ハロー」から意欲的に取り組んでいました。全体的に一学級少人数の使用の方が本ソフトを利用した英語学習の効果が高まると思われます。</a:t>
            </a:r>
            <a:endParaRPr kumimoji="1" lang="ja-JP" altLang="en-US" b="1" dirty="0">
              <a:solidFill>
                <a:srgbClr val="0070C0"/>
              </a:solidFill>
              <a:latin typeface="MeiryoKe_UIGothic" pitchFamily="50" charset="-128"/>
              <a:ea typeface="MeiryoKe_UIGothic" pitchFamily="50" charset="-128"/>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b="1" dirty="0" smtClean="0">
                <a:solidFill>
                  <a:srgbClr val="00B050"/>
                </a:solidFill>
              </a:rPr>
              <a:t>小</a:t>
            </a:r>
            <a:r>
              <a:rPr kumimoji="1" lang="en-US" altLang="ja-JP" b="1" dirty="0" smtClean="0">
                <a:solidFill>
                  <a:srgbClr val="00B050"/>
                </a:solidFill>
              </a:rPr>
              <a:t>5</a:t>
            </a:r>
            <a:r>
              <a:rPr kumimoji="1" lang="ja-JP" altLang="en-US" b="1" dirty="0" smtClean="0">
                <a:solidFill>
                  <a:srgbClr val="00B050"/>
                </a:solidFill>
              </a:rPr>
              <a:t>英語学習ロケット</a:t>
            </a:r>
            <a:endParaRPr kumimoji="1" lang="ja-JP" altLang="en-US" b="1" dirty="0">
              <a:solidFill>
                <a:srgbClr val="00B050"/>
              </a:solidFill>
            </a:endParaRPr>
          </a:p>
        </p:txBody>
      </p:sp>
      <p:pic>
        <p:nvPicPr>
          <p:cNvPr id="4" name="コンテンツ プレースホルダ 3" descr="C:\Documents and Settings\yumi01\デスクトップ\Ｄ：\小学校英語活動\HiFreinds1\eP5-hyoshi.jpg"/>
          <p:cNvPicPr>
            <a:picLocks noGrp="1"/>
          </p:cNvPicPr>
          <p:nvPr>
            <p:ph sz="quarter" idx="1"/>
          </p:nvPr>
        </p:nvPicPr>
        <p:blipFill>
          <a:blip r:embed="rId2" cstate="print"/>
          <a:srcRect/>
          <a:stretch>
            <a:fillRect/>
          </a:stretch>
        </p:blipFill>
        <p:spPr bwMode="auto">
          <a:xfrm>
            <a:off x="1436471" y="1527175"/>
            <a:ext cx="6234545" cy="4572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b="1" dirty="0" smtClean="0">
                <a:solidFill>
                  <a:srgbClr val="00B050"/>
                </a:solidFill>
              </a:rPr>
              <a:t>小</a:t>
            </a:r>
            <a:r>
              <a:rPr lang="en-US" altLang="ja-JP" b="1" dirty="0" smtClean="0">
                <a:solidFill>
                  <a:srgbClr val="00B050"/>
                </a:solidFill>
              </a:rPr>
              <a:t>5</a:t>
            </a:r>
            <a:r>
              <a:rPr lang="ja-JP" altLang="en-US" b="1" dirty="0" smtClean="0">
                <a:solidFill>
                  <a:srgbClr val="00B050"/>
                </a:solidFill>
              </a:rPr>
              <a:t>英語学習</a:t>
            </a:r>
            <a:r>
              <a:rPr lang="ja-JP" altLang="en-US" b="1" dirty="0" smtClean="0">
                <a:solidFill>
                  <a:srgbClr val="00B050"/>
                </a:solidFill>
              </a:rPr>
              <a:t>ロケット（登場人物）</a:t>
            </a:r>
            <a:endParaRPr kumimoji="1" lang="ja-JP" altLang="en-US" dirty="0">
              <a:solidFill>
                <a:srgbClr val="00B050"/>
              </a:solidFill>
            </a:endParaRPr>
          </a:p>
        </p:txBody>
      </p:sp>
      <p:pic>
        <p:nvPicPr>
          <p:cNvPr id="4" name="コンテンツ プレースホルダ 3" descr="C:\Documents and Settings\yumi01\デスクトップ\Ｄ：\小学校英語活動\HiFreinds1\ep5-person.jpg"/>
          <p:cNvPicPr>
            <a:picLocks noGrp="1"/>
          </p:cNvPicPr>
          <p:nvPr>
            <p:ph sz="quarter" idx="1"/>
          </p:nvPr>
        </p:nvPicPr>
        <p:blipFill>
          <a:blip r:embed="rId2" cstate="print"/>
          <a:srcRect/>
          <a:stretch>
            <a:fillRect/>
          </a:stretch>
        </p:blipFill>
        <p:spPr bwMode="auto">
          <a:xfrm>
            <a:off x="1100572" y="1527175"/>
            <a:ext cx="6906344" cy="4572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fontAlgn="base" hangingPunct="0"/>
            <a:r>
              <a:rPr lang="en-US" altLang="ja-JP" b="1" dirty="0" smtClean="0">
                <a:solidFill>
                  <a:srgbClr val="00B050"/>
                </a:solidFill>
              </a:rPr>
              <a:t>1.</a:t>
            </a:r>
            <a:r>
              <a:rPr lang="ja-JP" altLang="ja-JP" b="1" dirty="0" smtClean="0">
                <a:solidFill>
                  <a:srgbClr val="00B050"/>
                </a:solidFill>
              </a:rPr>
              <a:t>　仕事で使う英語</a:t>
            </a:r>
            <a:endParaRPr lang="ja-JP" altLang="ja-JP" dirty="0">
              <a:solidFill>
                <a:srgbClr val="00B050"/>
              </a:solidFill>
            </a:endParaRPr>
          </a:p>
        </p:txBody>
      </p:sp>
      <p:sp>
        <p:nvSpPr>
          <p:cNvPr id="3" name="コンテンツ プレースホルダ 2"/>
          <p:cNvSpPr>
            <a:spLocks noGrp="1"/>
          </p:cNvSpPr>
          <p:nvPr>
            <p:ph sz="quarter" idx="1"/>
          </p:nvPr>
        </p:nvSpPr>
        <p:spPr/>
        <p:txBody>
          <a:bodyPr>
            <a:normAutofit fontScale="92500"/>
          </a:bodyPr>
          <a:lstStyle/>
          <a:p>
            <a:r>
              <a:rPr lang="ja-JP" altLang="ja-JP" b="1" dirty="0" smtClean="0">
                <a:solidFill>
                  <a:srgbClr val="0070C0"/>
                </a:solidFill>
                <a:latin typeface="MeiryoKe_UIGothic" pitchFamily="50" charset="-128"/>
                <a:ea typeface="MeiryoKe_UIGothic" pitchFamily="50" charset="-128"/>
              </a:rPr>
              <a:t>今の小学生が社会で活躍する</a:t>
            </a:r>
            <a:r>
              <a:rPr lang="en-US" altLang="ja-JP" b="1" dirty="0" smtClean="0">
                <a:solidFill>
                  <a:srgbClr val="0070C0"/>
                </a:solidFill>
                <a:latin typeface="MeiryoKe_UIGothic" pitchFamily="50" charset="-128"/>
                <a:ea typeface="MeiryoKe_UIGothic" pitchFamily="50" charset="-128"/>
              </a:rPr>
              <a:t>20-30</a:t>
            </a:r>
            <a:r>
              <a:rPr lang="ja-JP" altLang="ja-JP" b="1" dirty="0" smtClean="0">
                <a:solidFill>
                  <a:srgbClr val="0070C0"/>
                </a:solidFill>
                <a:latin typeface="MeiryoKe_UIGothic" pitchFamily="50" charset="-128"/>
                <a:ea typeface="MeiryoKe_UIGothic" pitchFamily="50" charset="-128"/>
              </a:rPr>
              <a:t>年後は</a:t>
            </a:r>
            <a:r>
              <a:rPr lang="ja-JP" altLang="ja-JP" b="1" dirty="0" smtClean="0">
                <a:solidFill>
                  <a:srgbClr val="0070C0"/>
                </a:solidFill>
                <a:latin typeface="MeiryoKe_UIGothic" pitchFamily="50" charset="-128"/>
                <a:ea typeface="MeiryoKe_UIGothic" pitchFamily="50" charset="-128"/>
              </a:rPr>
              <a:t>、国境</a:t>
            </a:r>
            <a:r>
              <a:rPr lang="ja-JP" altLang="ja-JP" b="1" dirty="0" smtClean="0">
                <a:solidFill>
                  <a:srgbClr val="0070C0"/>
                </a:solidFill>
                <a:latin typeface="MeiryoKe_UIGothic" pitchFamily="50" charset="-128"/>
                <a:ea typeface="MeiryoKe_UIGothic" pitchFamily="50" charset="-128"/>
              </a:rPr>
              <a:t>を越えて仕事をする機会がますます増えると予想される</a:t>
            </a:r>
            <a:r>
              <a:rPr lang="ja-JP" altLang="ja-JP" b="1" dirty="0" smtClean="0">
                <a:solidFill>
                  <a:srgbClr val="0070C0"/>
                </a:solidFill>
                <a:latin typeface="MeiryoKe_UIGothic" pitchFamily="50" charset="-128"/>
                <a:ea typeface="MeiryoKe_UIGothic" pitchFamily="50" charset="-128"/>
              </a:rPr>
              <a:t>。</a:t>
            </a:r>
            <a:endParaRPr lang="ja-JP" altLang="en-US" b="1" dirty="0" smtClean="0">
              <a:solidFill>
                <a:srgbClr val="0070C0"/>
              </a:solidFill>
              <a:latin typeface="MeiryoKe_UIGothic" pitchFamily="50" charset="-128"/>
              <a:ea typeface="MeiryoKe_UIGothic" pitchFamily="50" charset="-128"/>
            </a:endParaRPr>
          </a:p>
          <a:p>
            <a:r>
              <a:rPr lang="ja-JP" altLang="ja-JP" b="1" dirty="0" smtClean="0">
                <a:solidFill>
                  <a:srgbClr val="0070C0"/>
                </a:solidFill>
                <a:latin typeface="MeiryoKe_UIGothic" pitchFamily="50" charset="-128"/>
                <a:ea typeface="MeiryoKe_UIGothic" pitchFamily="50" charset="-128"/>
              </a:rPr>
              <a:t>仕事</a:t>
            </a:r>
            <a:r>
              <a:rPr lang="ja-JP" altLang="ja-JP" b="1" dirty="0" smtClean="0">
                <a:solidFill>
                  <a:srgbClr val="0070C0"/>
                </a:solidFill>
                <a:latin typeface="MeiryoKe_UIGothic" pitchFamily="50" charset="-128"/>
                <a:ea typeface="MeiryoKe_UIGothic" pitchFamily="50" charset="-128"/>
              </a:rPr>
              <a:t>で使う英語はレベルが高いので、非常に長時間の学習を必要とする</a:t>
            </a:r>
            <a:r>
              <a:rPr lang="ja-JP" altLang="ja-JP" b="1" dirty="0" smtClean="0">
                <a:solidFill>
                  <a:srgbClr val="0070C0"/>
                </a:solidFill>
                <a:latin typeface="MeiryoKe_UIGothic" pitchFamily="50" charset="-128"/>
                <a:ea typeface="MeiryoKe_UIGothic" pitchFamily="50" charset="-128"/>
              </a:rPr>
              <a:t>。</a:t>
            </a:r>
            <a:endParaRPr lang="ja-JP" altLang="en-US" b="1" dirty="0" smtClean="0">
              <a:solidFill>
                <a:srgbClr val="0070C0"/>
              </a:solidFill>
              <a:latin typeface="MeiryoKe_UIGothic" pitchFamily="50" charset="-128"/>
              <a:ea typeface="MeiryoKe_UIGothic" pitchFamily="50" charset="-128"/>
            </a:endParaRPr>
          </a:p>
          <a:p>
            <a:r>
              <a:rPr lang="ja-JP" altLang="ja-JP" b="1" dirty="0" smtClean="0">
                <a:solidFill>
                  <a:srgbClr val="0070C0"/>
                </a:solidFill>
                <a:latin typeface="MeiryoKe_UIGothic" pitchFamily="50" charset="-128"/>
                <a:ea typeface="MeiryoKe_UIGothic" pitchFamily="50" charset="-128"/>
              </a:rPr>
              <a:t>日本</a:t>
            </a:r>
            <a:r>
              <a:rPr lang="ja-JP" altLang="ja-JP" b="1" dirty="0" smtClean="0">
                <a:solidFill>
                  <a:srgbClr val="0070C0"/>
                </a:solidFill>
                <a:latin typeface="MeiryoKe_UIGothic" pitchFamily="50" charset="-128"/>
                <a:ea typeface="MeiryoKe_UIGothic" pitchFamily="50" charset="-128"/>
              </a:rPr>
              <a:t>の中学校、高等学校、および大学で学ぶ英語は</a:t>
            </a:r>
            <a:r>
              <a:rPr lang="en-US" altLang="ja-JP" b="1" dirty="0" smtClean="0">
                <a:solidFill>
                  <a:srgbClr val="0070C0"/>
                </a:solidFill>
                <a:latin typeface="MeiryoKe_UIGothic" pitchFamily="50" charset="-128"/>
                <a:ea typeface="MeiryoKe_UIGothic" pitchFamily="50" charset="-128"/>
              </a:rPr>
              <a:t>1000</a:t>
            </a:r>
            <a:r>
              <a:rPr lang="ja-JP" altLang="ja-JP" b="1" dirty="0" smtClean="0">
                <a:solidFill>
                  <a:srgbClr val="0070C0"/>
                </a:solidFill>
                <a:latin typeface="MeiryoKe_UIGothic" pitchFamily="50" charset="-128"/>
                <a:ea typeface="MeiryoKe_UIGothic" pitchFamily="50" charset="-128"/>
              </a:rPr>
              <a:t>時間にも満たない僅かな学習時間しかないので、英語留学ができる一部の人を除いては、その実力は仕事で使う英語のレベルに達しない</a:t>
            </a:r>
            <a:r>
              <a:rPr lang="ja-JP" altLang="ja-JP" b="1" dirty="0" smtClean="0">
                <a:solidFill>
                  <a:srgbClr val="0070C0"/>
                </a:solidFill>
                <a:latin typeface="MeiryoKe_UIGothic" pitchFamily="50" charset="-128"/>
                <a:ea typeface="MeiryoKe_UIGothic" pitchFamily="50" charset="-128"/>
              </a:rPr>
              <a:t>。</a:t>
            </a:r>
            <a:endParaRPr lang="ja-JP" altLang="en-US" b="1" dirty="0" smtClean="0">
              <a:solidFill>
                <a:srgbClr val="0070C0"/>
              </a:solidFill>
              <a:latin typeface="MeiryoKe_UIGothic" pitchFamily="50" charset="-128"/>
              <a:ea typeface="MeiryoKe_UIGothic" pitchFamily="50" charset="-128"/>
            </a:endParaRPr>
          </a:p>
          <a:p>
            <a:r>
              <a:rPr lang="ja-JP" altLang="ja-JP" b="1" dirty="0" smtClean="0">
                <a:solidFill>
                  <a:srgbClr val="0070C0"/>
                </a:solidFill>
                <a:latin typeface="MeiryoKe_UIGothic" pitchFamily="50" charset="-128"/>
                <a:ea typeface="MeiryoKe_UIGothic" pitchFamily="50" charset="-128"/>
              </a:rPr>
              <a:t>中国</a:t>
            </a:r>
            <a:r>
              <a:rPr lang="ja-JP" altLang="ja-JP" b="1" dirty="0" smtClean="0">
                <a:solidFill>
                  <a:srgbClr val="0070C0"/>
                </a:solidFill>
                <a:latin typeface="MeiryoKe_UIGothic" pitchFamily="50" charset="-128"/>
                <a:ea typeface="MeiryoKe_UIGothic" pitchFamily="50" charset="-128"/>
              </a:rPr>
              <a:t>をはじめ、アジアの諸国が急速な発展を遂げつつある今日、日本が生き残るためには、コミュニケーション・ツールとしての英語力の向上は、この国の緊急課題になってきた。</a:t>
            </a:r>
            <a:endParaRPr kumimoji="1" lang="ja-JP" altLang="en-US" b="1" dirty="0">
              <a:solidFill>
                <a:srgbClr val="0070C0"/>
              </a:solidFill>
              <a:latin typeface="MeiryoKe_UIGothic" pitchFamily="50" charset="-128"/>
              <a:ea typeface="MeiryoKe_UIGothic" pitchFamily="50"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en-US" altLang="ja-JP" b="1" dirty="0" smtClean="0">
                <a:solidFill>
                  <a:srgbClr val="00B050"/>
                </a:solidFill>
              </a:rPr>
              <a:t>2. </a:t>
            </a:r>
            <a:r>
              <a:rPr lang="ja-JP" altLang="ja-JP" b="1" dirty="0" smtClean="0">
                <a:solidFill>
                  <a:srgbClr val="00B050"/>
                </a:solidFill>
              </a:rPr>
              <a:t>日本人の英語力はなぜ伸びないのか？</a:t>
            </a:r>
            <a:r>
              <a:rPr lang="ja-JP" altLang="ja-JP" dirty="0" smtClean="0">
                <a:solidFill>
                  <a:srgbClr val="00B050"/>
                </a:solidFill>
              </a:rPr>
              <a:t/>
            </a:r>
            <a:br>
              <a:rPr lang="ja-JP" altLang="ja-JP" dirty="0" smtClean="0">
                <a:solidFill>
                  <a:srgbClr val="00B050"/>
                </a:solidFill>
              </a:rPr>
            </a:br>
            <a:r>
              <a:rPr lang="ja-JP" altLang="en-US" b="1" dirty="0" smtClean="0">
                <a:solidFill>
                  <a:srgbClr val="00B050"/>
                </a:solidFill>
              </a:rPr>
              <a:t>その１</a:t>
            </a:r>
            <a:endParaRPr kumimoji="1" lang="ja-JP" altLang="en-US" b="1" dirty="0">
              <a:solidFill>
                <a:srgbClr val="00B050"/>
              </a:solidFill>
            </a:endParaRPr>
          </a:p>
        </p:txBody>
      </p:sp>
      <p:sp>
        <p:nvSpPr>
          <p:cNvPr id="3" name="コンテンツ プレースホルダ 2"/>
          <p:cNvSpPr>
            <a:spLocks noGrp="1"/>
          </p:cNvSpPr>
          <p:nvPr>
            <p:ph sz="quarter" idx="1"/>
          </p:nvPr>
        </p:nvSpPr>
        <p:spPr>
          <a:xfrm>
            <a:off x="301752" y="1527048"/>
            <a:ext cx="8503920" cy="4926288"/>
          </a:xfrm>
        </p:spPr>
        <p:txBody>
          <a:bodyPr>
            <a:normAutofit fontScale="92500" lnSpcReduction="10000"/>
          </a:bodyPr>
          <a:lstStyle/>
          <a:p>
            <a:r>
              <a:rPr lang="ja-JP" altLang="ja-JP" b="1" dirty="0" smtClean="0">
                <a:solidFill>
                  <a:srgbClr val="0070C0"/>
                </a:solidFill>
                <a:latin typeface="MeiryoKe_UIGothic" pitchFamily="50" charset="-128"/>
                <a:ea typeface="MeiryoKe_UIGothic" pitchFamily="50" charset="-128"/>
              </a:rPr>
              <a:t>日本の</a:t>
            </a:r>
            <a:r>
              <a:rPr lang="en-US" altLang="ja-JP" b="1" dirty="0" smtClean="0">
                <a:solidFill>
                  <a:srgbClr val="0070C0"/>
                </a:solidFill>
                <a:latin typeface="MeiryoKe_UIGothic" pitchFamily="50" charset="-128"/>
                <a:ea typeface="MeiryoKe_UIGothic" pitchFamily="50" charset="-128"/>
              </a:rPr>
              <a:t>TOEFL</a:t>
            </a:r>
            <a:r>
              <a:rPr lang="ja-JP" altLang="ja-JP" b="1" dirty="0" smtClean="0">
                <a:solidFill>
                  <a:srgbClr val="0070C0"/>
                </a:solidFill>
                <a:latin typeface="MeiryoKe_UIGothic" pitchFamily="50" charset="-128"/>
                <a:ea typeface="MeiryoKe_UIGothic" pitchFamily="50" charset="-128"/>
              </a:rPr>
              <a:t>受験者の得点はアジア三十カ国の中で</a:t>
            </a:r>
            <a:r>
              <a:rPr lang="ja-JP" altLang="ja-JP" b="1" dirty="0" smtClean="0">
                <a:solidFill>
                  <a:srgbClr val="C00000"/>
                </a:solidFill>
                <a:latin typeface="MeiryoKe_UIGothic" pitchFamily="50" charset="-128"/>
                <a:ea typeface="MeiryoKe_UIGothic" pitchFamily="50" charset="-128"/>
              </a:rPr>
              <a:t>下</a:t>
            </a:r>
            <a:r>
              <a:rPr lang="ja-JP" altLang="ja-JP" b="1" dirty="0" smtClean="0">
                <a:solidFill>
                  <a:srgbClr val="C00000"/>
                </a:solidFill>
                <a:latin typeface="MeiryoKe_UIGothic" pitchFamily="50" charset="-128"/>
                <a:ea typeface="MeiryoKe_UIGothic" pitchFamily="50" charset="-128"/>
              </a:rPr>
              <a:t>から</a:t>
            </a:r>
            <a:r>
              <a:rPr lang="ja-JP" altLang="en-US" b="1" dirty="0" smtClean="0">
                <a:solidFill>
                  <a:srgbClr val="C00000"/>
                </a:solidFill>
                <a:latin typeface="MeiryoKe_UIGothic" pitchFamily="50" charset="-128"/>
                <a:ea typeface="MeiryoKe_UIGothic" pitchFamily="50" charset="-128"/>
              </a:rPr>
              <a:t>三</a:t>
            </a:r>
            <a:r>
              <a:rPr lang="ja-JP" altLang="ja-JP" b="1" dirty="0" smtClean="0">
                <a:solidFill>
                  <a:srgbClr val="C00000"/>
                </a:solidFill>
                <a:latin typeface="MeiryoKe_UIGothic" pitchFamily="50" charset="-128"/>
                <a:ea typeface="MeiryoKe_UIGothic" pitchFamily="50" charset="-128"/>
              </a:rPr>
              <a:t>番目</a:t>
            </a:r>
            <a:r>
              <a:rPr lang="ja-JP" altLang="ja-JP" b="1" dirty="0" smtClean="0">
                <a:solidFill>
                  <a:srgbClr val="0070C0"/>
                </a:solidFill>
                <a:latin typeface="MeiryoKe_UIGothic" pitchFamily="50" charset="-128"/>
                <a:ea typeface="MeiryoKe_UIGothic" pitchFamily="50" charset="-128"/>
              </a:rPr>
              <a:t>である（</a:t>
            </a:r>
            <a:r>
              <a:rPr lang="en-US" altLang="ja-JP" b="1" dirty="0" smtClean="0">
                <a:solidFill>
                  <a:srgbClr val="0070C0"/>
                </a:solidFill>
                <a:latin typeface="MeiryoKe_UIGothic" pitchFamily="50" charset="-128"/>
                <a:ea typeface="MeiryoKe_UIGothic" pitchFamily="50" charset="-128"/>
              </a:rPr>
              <a:t>2009</a:t>
            </a:r>
            <a:r>
              <a:rPr lang="ja-JP" altLang="ja-JP" b="1" dirty="0" smtClean="0">
                <a:solidFill>
                  <a:srgbClr val="0070C0"/>
                </a:solidFill>
                <a:latin typeface="MeiryoKe_UIGothic" pitchFamily="50" charset="-128"/>
                <a:ea typeface="MeiryoKe_UIGothic" pitchFamily="50" charset="-128"/>
              </a:rPr>
              <a:t>）。その実力は、中国・韓国・台湾等の受験者に大きく水を空けられている</a:t>
            </a:r>
            <a:r>
              <a:rPr lang="ja-JP" altLang="ja-JP" b="1" dirty="0" smtClean="0">
                <a:solidFill>
                  <a:srgbClr val="0070C0"/>
                </a:solidFill>
                <a:latin typeface="MeiryoKe_UIGothic" pitchFamily="50" charset="-128"/>
                <a:ea typeface="MeiryoKe_UIGothic" pitchFamily="50" charset="-128"/>
              </a:rPr>
              <a:t>。</a:t>
            </a:r>
            <a:endParaRPr lang="ja-JP" altLang="en-US" b="1" dirty="0" smtClean="0">
              <a:solidFill>
                <a:srgbClr val="0070C0"/>
              </a:solidFill>
              <a:latin typeface="MeiryoKe_UIGothic" pitchFamily="50" charset="-128"/>
              <a:ea typeface="MeiryoKe_UIGothic" pitchFamily="50" charset="-128"/>
            </a:endParaRPr>
          </a:p>
          <a:p>
            <a:r>
              <a:rPr lang="en-US" altLang="ja-JP" sz="3000" b="1" dirty="0" smtClean="0">
                <a:solidFill>
                  <a:srgbClr val="00B050"/>
                </a:solidFill>
                <a:latin typeface="MeiryoKe_UIGothic" pitchFamily="50" charset="-128"/>
                <a:ea typeface="MeiryoKe_UIGothic" pitchFamily="50" charset="-128"/>
              </a:rPr>
              <a:t>[</a:t>
            </a:r>
            <a:r>
              <a:rPr lang="ja-JP" altLang="en-US" sz="3000" b="1" dirty="0" smtClean="0">
                <a:solidFill>
                  <a:srgbClr val="00B050"/>
                </a:solidFill>
                <a:latin typeface="MeiryoKe_UIGothic" pitchFamily="50" charset="-128"/>
                <a:ea typeface="MeiryoKe_UIGothic" pitchFamily="50" charset="-128"/>
              </a:rPr>
              <a:t>理由</a:t>
            </a:r>
            <a:r>
              <a:rPr lang="en-US" altLang="ja-JP" sz="3000" b="1" dirty="0" smtClean="0">
                <a:solidFill>
                  <a:srgbClr val="00B050"/>
                </a:solidFill>
                <a:latin typeface="MeiryoKe_UIGothic" pitchFamily="50" charset="-128"/>
                <a:ea typeface="MeiryoKe_UIGothic" pitchFamily="50" charset="-128"/>
              </a:rPr>
              <a:t>]</a:t>
            </a:r>
          </a:p>
          <a:p>
            <a:r>
              <a:rPr lang="en-US" altLang="ja-JP" b="1" dirty="0" smtClean="0">
                <a:solidFill>
                  <a:srgbClr val="0070C0"/>
                </a:solidFill>
                <a:latin typeface="MeiryoKe_UIGothic" pitchFamily="50" charset="-128"/>
                <a:ea typeface="MeiryoKe_UIGothic" pitchFamily="50" charset="-128"/>
              </a:rPr>
              <a:t>1</a:t>
            </a:r>
            <a:r>
              <a:rPr lang="en-US" altLang="ja-JP" b="1" dirty="0" smtClean="0">
                <a:solidFill>
                  <a:srgbClr val="0070C0"/>
                </a:solidFill>
                <a:latin typeface="MeiryoKe_UIGothic" pitchFamily="50" charset="-128"/>
                <a:ea typeface="MeiryoKe_UIGothic" pitchFamily="50" charset="-128"/>
              </a:rPr>
              <a:t>.</a:t>
            </a:r>
            <a:r>
              <a:rPr lang="ja-JP" altLang="ja-JP" b="1" dirty="0" smtClean="0">
                <a:solidFill>
                  <a:srgbClr val="0070C0"/>
                </a:solidFill>
                <a:latin typeface="MeiryoKe_UIGothic" pitchFamily="50" charset="-128"/>
                <a:ea typeface="MeiryoKe_UIGothic" pitchFamily="50" charset="-128"/>
              </a:rPr>
              <a:t>英語は日本語とは</a:t>
            </a:r>
            <a:r>
              <a:rPr lang="ja-JP" altLang="ja-JP" b="1" dirty="0" smtClean="0">
                <a:solidFill>
                  <a:srgbClr val="C00000"/>
                </a:solidFill>
                <a:latin typeface="MeiryoKe_UIGothic" pitchFamily="50" charset="-128"/>
                <a:ea typeface="MeiryoKe_UIGothic" pitchFamily="50" charset="-128"/>
              </a:rPr>
              <a:t>言語的距離</a:t>
            </a:r>
            <a:r>
              <a:rPr lang="ja-JP" altLang="ja-JP" b="1" dirty="0" smtClean="0">
                <a:solidFill>
                  <a:srgbClr val="0070C0"/>
                </a:solidFill>
                <a:latin typeface="MeiryoKe_UIGothic" pitchFamily="50" charset="-128"/>
                <a:ea typeface="MeiryoKe_UIGothic" pitchFamily="50" charset="-128"/>
              </a:rPr>
              <a:t>が大きい</a:t>
            </a:r>
            <a:r>
              <a:rPr lang="ja-JP" altLang="ja-JP" b="1" dirty="0" smtClean="0">
                <a:solidFill>
                  <a:srgbClr val="0070C0"/>
                </a:solidFill>
                <a:latin typeface="MeiryoKe_UIGothic" pitchFamily="50" charset="-128"/>
                <a:ea typeface="MeiryoKe_UIGothic" pitchFamily="50" charset="-128"/>
              </a:rPr>
              <a:t>。</a:t>
            </a:r>
            <a:endParaRPr lang="ja-JP" altLang="en-US" b="1" dirty="0" smtClean="0">
              <a:solidFill>
                <a:srgbClr val="0070C0"/>
              </a:solidFill>
              <a:latin typeface="MeiryoKe_UIGothic" pitchFamily="50" charset="-128"/>
              <a:ea typeface="MeiryoKe_UIGothic" pitchFamily="50" charset="-128"/>
            </a:endParaRPr>
          </a:p>
          <a:p>
            <a:r>
              <a:rPr lang="en-US" altLang="ja-JP" b="1" dirty="0" smtClean="0">
                <a:solidFill>
                  <a:srgbClr val="0070C0"/>
                </a:solidFill>
                <a:latin typeface="MeiryoKe_UIGothic" pitchFamily="50" charset="-128"/>
                <a:ea typeface="MeiryoKe_UIGothic" pitchFamily="50" charset="-128"/>
              </a:rPr>
              <a:t>2</a:t>
            </a:r>
            <a:r>
              <a:rPr lang="en-US" altLang="ja-JP" b="1" dirty="0" smtClean="0">
                <a:solidFill>
                  <a:srgbClr val="0070C0"/>
                </a:solidFill>
                <a:latin typeface="MeiryoKe_UIGothic" pitchFamily="50" charset="-128"/>
                <a:ea typeface="MeiryoKe_UIGothic" pitchFamily="50" charset="-128"/>
              </a:rPr>
              <a:t>.</a:t>
            </a:r>
            <a:r>
              <a:rPr lang="ja-JP" altLang="ja-JP" b="1" dirty="0" smtClean="0">
                <a:solidFill>
                  <a:srgbClr val="0070C0"/>
                </a:solidFill>
                <a:latin typeface="MeiryoKe_UIGothic" pitchFamily="50" charset="-128"/>
                <a:ea typeface="MeiryoKe_UIGothic" pitchFamily="50" charset="-128"/>
              </a:rPr>
              <a:t>英語の先生でさえ英語力に問題が見られるほどで、英検の準１級以上では中学の英語の先生で</a:t>
            </a:r>
            <a:r>
              <a:rPr lang="en-US" altLang="ja-JP" b="1" dirty="0" smtClean="0">
                <a:solidFill>
                  <a:srgbClr val="C00000"/>
                </a:solidFill>
                <a:latin typeface="MeiryoKe_UIGothic" pitchFamily="50" charset="-128"/>
                <a:ea typeface="MeiryoKe_UIGothic" pitchFamily="50" charset="-128"/>
              </a:rPr>
              <a:t>10.1</a:t>
            </a:r>
            <a:r>
              <a:rPr lang="ja-JP" altLang="ja-JP" b="1" dirty="0" smtClean="0">
                <a:solidFill>
                  <a:srgbClr val="C00000"/>
                </a:solidFill>
                <a:latin typeface="MeiryoKe_UIGothic" pitchFamily="50" charset="-128"/>
                <a:ea typeface="MeiryoKe_UIGothic" pitchFamily="50" charset="-128"/>
              </a:rPr>
              <a:t>％</a:t>
            </a:r>
            <a:r>
              <a:rPr lang="ja-JP" altLang="ja-JP" b="1" dirty="0" smtClean="0">
                <a:solidFill>
                  <a:srgbClr val="0070C0"/>
                </a:solidFill>
                <a:latin typeface="MeiryoKe_UIGothic" pitchFamily="50" charset="-128"/>
                <a:ea typeface="MeiryoKe_UIGothic" pitchFamily="50" charset="-128"/>
              </a:rPr>
              <a:t>、高校の英語の先生で</a:t>
            </a:r>
            <a:r>
              <a:rPr lang="en-US" altLang="ja-JP" b="1" dirty="0" smtClean="0">
                <a:solidFill>
                  <a:srgbClr val="0070C0"/>
                </a:solidFill>
                <a:latin typeface="MeiryoKe_UIGothic" pitchFamily="50" charset="-128"/>
                <a:ea typeface="MeiryoKe_UIGothic" pitchFamily="50" charset="-128"/>
              </a:rPr>
              <a:t>19.6</a:t>
            </a:r>
            <a:r>
              <a:rPr lang="ja-JP" altLang="ja-JP" b="1" dirty="0" smtClean="0">
                <a:solidFill>
                  <a:srgbClr val="0070C0"/>
                </a:solidFill>
                <a:latin typeface="MeiryoKe_UIGothic" pitchFamily="50" charset="-128"/>
                <a:ea typeface="MeiryoKe_UIGothic" pitchFamily="50" charset="-128"/>
              </a:rPr>
              <a:t>％となっている（</a:t>
            </a:r>
            <a:r>
              <a:rPr lang="en-US" altLang="ja-JP" b="1" dirty="0" smtClean="0">
                <a:solidFill>
                  <a:srgbClr val="0070C0"/>
                </a:solidFill>
                <a:latin typeface="MeiryoKe_UIGothic" pitchFamily="50" charset="-128"/>
                <a:ea typeface="MeiryoKe_UIGothic" pitchFamily="50" charset="-128"/>
              </a:rPr>
              <a:t>2005</a:t>
            </a:r>
            <a:r>
              <a:rPr lang="ja-JP" altLang="ja-JP" b="1" dirty="0" smtClean="0">
                <a:solidFill>
                  <a:srgbClr val="0070C0"/>
                </a:solidFill>
                <a:latin typeface="MeiryoKe_UIGothic" pitchFamily="50" charset="-128"/>
                <a:ea typeface="MeiryoKe_UIGothic" pitchFamily="50" charset="-128"/>
              </a:rPr>
              <a:t>年</a:t>
            </a:r>
            <a:r>
              <a:rPr lang="en-US" altLang="ja-JP" b="1" dirty="0" smtClean="0">
                <a:solidFill>
                  <a:srgbClr val="0070C0"/>
                </a:solidFill>
                <a:latin typeface="MeiryoKe_UIGothic" pitchFamily="50" charset="-128"/>
                <a:ea typeface="MeiryoKe_UIGothic" pitchFamily="50" charset="-128"/>
              </a:rPr>
              <a:t>7</a:t>
            </a:r>
            <a:r>
              <a:rPr lang="ja-JP" altLang="ja-JP" b="1" dirty="0" smtClean="0">
                <a:solidFill>
                  <a:srgbClr val="0070C0"/>
                </a:solidFill>
                <a:latin typeface="MeiryoKe_UIGothic" pitchFamily="50" charset="-128"/>
                <a:ea typeface="MeiryoKe_UIGothic" pitchFamily="50" charset="-128"/>
              </a:rPr>
              <a:t>月</a:t>
            </a:r>
            <a:r>
              <a:rPr lang="en-US" altLang="ja-JP" b="1" dirty="0" smtClean="0">
                <a:solidFill>
                  <a:srgbClr val="0070C0"/>
                </a:solidFill>
                <a:latin typeface="MeiryoKe_UIGothic" pitchFamily="50" charset="-128"/>
                <a:ea typeface="MeiryoKe_UIGothic" pitchFamily="50" charset="-128"/>
              </a:rPr>
              <a:t>18</a:t>
            </a:r>
            <a:r>
              <a:rPr lang="ja-JP" altLang="ja-JP" b="1" dirty="0" smtClean="0">
                <a:solidFill>
                  <a:srgbClr val="0070C0"/>
                </a:solidFill>
                <a:latin typeface="MeiryoKe_UIGothic" pitchFamily="50" charset="-128"/>
                <a:ea typeface="MeiryoKe_UIGothic" pitchFamily="50" charset="-128"/>
              </a:rPr>
              <a:t>付読売新聞）</a:t>
            </a:r>
            <a:r>
              <a:rPr lang="ja-JP" altLang="ja-JP" b="1" dirty="0" smtClean="0">
                <a:solidFill>
                  <a:srgbClr val="0070C0"/>
                </a:solidFill>
                <a:latin typeface="MeiryoKe_UIGothic" pitchFamily="50" charset="-128"/>
                <a:ea typeface="MeiryoKe_UIGothic" pitchFamily="50" charset="-128"/>
              </a:rPr>
              <a:t>。</a:t>
            </a:r>
            <a:endParaRPr lang="ja-JP" altLang="en-US" b="1" dirty="0" smtClean="0">
              <a:solidFill>
                <a:srgbClr val="0070C0"/>
              </a:solidFill>
              <a:latin typeface="MeiryoKe_UIGothic" pitchFamily="50" charset="-128"/>
              <a:ea typeface="MeiryoKe_UIGothic" pitchFamily="50" charset="-128"/>
            </a:endParaRPr>
          </a:p>
          <a:p>
            <a:r>
              <a:rPr lang="en-US" altLang="ja-JP" b="1" dirty="0" smtClean="0">
                <a:solidFill>
                  <a:srgbClr val="0070C0"/>
                </a:solidFill>
                <a:latin typeface="MeiryoKe_UIGothic" pitchFamily="50" charset="-128"/>
                <a:ea typeface="MeiryoKe_UIGothic" pitchFamily="50" charset="-128"/>
              </a:rPr>
              <a:t>3</a:t>
            </a:r>
            <a:r>
              <a:rPr lang="en-US" altLang="ja-JP" b="1" dirty="0" smtClean="0">
                <a:solidFill>
                  <a:srgbClr val="0070C0"/>
                </a:solidFill>
                <a:latin typeface="MeiryoKe_UIGothic" pitchFamily="50" charset="-128"/>
                <a:ea typeface="MeiryoKe_UIGothic" pitchFamily="50" charset="-128"/>
              </a:rPr>
              <a:t>.</a:t>
            </a:r>
            <a:r>
              <a:rPr lang="ja-JP" altLang="ja-JP" b="1" dirty="0" smtClean="0">
                <a:solidFill>
                  <a:srgbClr val="C00000"/>
                </a:solidFill>
                <a:latin typeface="MeiryoKe_UIGothic" pitchFamily="50" charset="-128"/>
                <a:ea typeface="MeiryoKe_UIGothic" pitchFamily="50" charset="-128"/>
              </a:rPr>
              <a:t>英文法中心</a:t>
            </a:r>
            <a:r>
              <a:rPr lang="ja-JP" altLang="ja-JP" b="1" dirty="0" smtClean="0">
                <a:solidFill>
                  <a:srgbClr val="0070C0"/>
                </a:solidFill>
                <a:latin typeface="MeiryoKe_UIGothic" pitchFamily="50" charset="-128"/>
                <a:ea typeface="MeiryoKe_UIGothic" pitchFamily="50" charset="-128"/>
              </a:rPr>
              <a:t>の講義式の授業が多い</a:t>
            </a:r>
            <a:r>
              <a:rPr lang="ja-JP" altLang="ja-JP" b="1" dirty="0" smtClean="0">
                <a:solidFill>
                  <a:srgbClr val="0070C0"/>
                </a:solidFill>
                <a:latin typeface="MeiryoKe_UIGothic" pitchFamily="50" charset="-128"/>
                <a:ea typeface="MeiryoKe_UIGothic" pitchFamily="50" charset="-128"/>
              </a:rPr>
              <a:t>。</a:t>
            </a:r>
            <a:endParaRPr lang="ja-JP" altLang="en-US" b="1" dirty="0" smtClean="0">
              <a:solidFill>
                <a:srgbClr val="0070C0"/>
              </a:solidFill>
              <a:latin typeface="MeiryoKe_UIGothic" pitchFamily="50" charset="-128"/>
              <a:ea typeface="MeiryoKe_UIGothic" pitchFamily="50" charset="-128"/>
            </a:endParaRPr>
          </a:p>
          <a:p>
            <a:r>
              <a:rPr lang="en-US" altLang="ja-JP" b="1" dirty="0" smtClean="0">
                <a:solidFill>
                  <a:srgbClr val="0070C0"/>
                </a:solidFill>
                <a:latin typeface="MeiryoKe_UIGothic" pitchFamily="50" charset="-128"/>
                <a:ea typeface="MeiryoKe_UIGothic" pitchFamily="50" charset="-128"/>
              </a:rPr>
              <a:t>4</a:t>
            </a:r>
            <a:r>
              <a:rPr lang="en-US" altLang="ja-JP" b="1" dirty="0" smtClean="0">
                <a:solidFill>
                  <a:srgbClr val="0070C0"/>
                </a:solidFill>
                <a:latin typeface="MeiryoKe_UIGothic" pitchFamily="50" charset="-128"/>
                <a:ea typeface="MeiryoKe_UIGothic" pitchFamily="50" charset="-128"/>
              </a:rPr>
              <a:t>.</a:t>
            </a:r>
            <a:r>
              <a:rPr lang="ja-JP" altLang="ja-JP" b="1" dirty="0" smtClean="0">
                <a:solidFill>
                  <a:srgbClr val="0070C0"/>
                </a:solidFill>
                <a:latin typeface="MeiryoKe_UIGothic" pitchFamily="50" charset="-128"/>
                <a:ea typeface="MeiryoKe_UIGothic" pitchFamily="50" charset="-128"/>
              </a:rPr>
              <a:t>「</a:t>
            </a:r>
            <a:r>
              <a:rPr lang="ja-JP" altLang="ja-JP" b="1" dirty="0" smtClean="0">
                <a:solidFill>
                  <a:srgbClr val="C00000"/>
                </a:solidFill>
                <a:latin typeface="MeiryoKe_UIGothic" pitchFamily="50" charset="-128"/>
                <a:ea typeface="MeiryoKe_UIGothic" pitchFamily="50" charset="-128"/>
              </a:rPr>
              <a:t>易しさと甘え</a:t>
            </a:r>
            <a:r>
              <a:rPr lang="ja-JP" altLang="ja-JP" b="1" dirty="0" smtClean="0">
                <a:solidFill>
                  <a:srgbClr val="0070C0"/>
                </a:solidFill>
                <a:latin typeface="MeiryoKe_UIGothic" pitchFamily="50" charset="-128"/>
                <a:ea typeface="MeiryoKe_UIGothic" pitchFamily="50" charset="-128"/>
              </a:rPr>
              <a:t>」が主流となっていて、落第のない日本の学校では、一部を除いて生徒は真剣に学習しない</a:t>
            </a:r>
            <a:r>
              <a:rPr lang="ja-JP" altLang="ja-JP" b="1" dirty="0" smtClean="0">
                <a:solidFill>
                  <a:srgbClr val="0070C0"/>
                </a:solidFill>
                <a:latin typeface="MeiryoKe_UIGothic" pitchFamily="50" charset="-128"/>
                <a:ea typeface="MeiryoKe_UIGothic" pitchFamily="50" charset="-128"/>
              </a:rPr>
              <a:t>。</a:t>
            </a:r>
            <a:endParaRPr lang="ja-JP" altLang="en-US" b="1" dirty="0" smtClean="0">
              <a:solidFill>
                <a:srgbClr val="0070C0"/>
              </a:solidFill>
              <a:latin typeface="MeiryoKe_UIGothic" pitchFamily="50" charset="-128"/>
              <a:ea typeface="MeiryoKe_UIGothic" pitchFamily="50" charset="-128"/>
            </a:endParaRPr>
          </a:p>
          <a:p>
            <a:r>
              <a:rPr lang="en-US" altLang="ja-JP" b="1" dirty="0" smtClean="0">
                <a:solidFill>
                  <a:srgbClr val="0070C0"/>
                </a:solidFill>
                <a:latin typeface="MeiryoKe_UIGothic" pitchFamily="50" charset="-128"/>
                <a:ea typeface="MeiryoKe_UIGothic" pitchFamily="50" charset="-128"/>
              </a:rPr>
              <a:t>5</a:t>
            </a:r>
            <a:r>
              <a:rPr lang="en-US" altLang="ja-JP" b="1" dirty="0" smtClean="0">
                <a:solidFill>
                  <a:srgbClr val="0070C0"/>
                </a:solidFill>
                <a:latin typeface="MeiryoKe_UIGothic" pitchFamily="50" charset="-128"/>
                <a:ea typeface="MeiryoKe_UIGothic" pitchFamily="50" charset="-128"/>
              </a:rPr>
              <a:t>.</a:t>
            </a:r>
            <a:r>
              <a:rPr lang="ja-JP" altLang="ja-JP" b="1" dirty="0" smtClean="0">
                <a:solidFill>
                  <a:srgbClr val="0070C0"/>
                </a:solidFill>
                <a:latin typeface="MeiryoKe_UIGothic" pitchFamily="50" charset="-128"/>
                <a:ea typeface="MeiryoKe_UIGothic" pitchFamily="50" charset="-128"/>
              </a:rPr>
              <a:t>大学での英語教師の養成が、</a:t>
            </a:r>
            <a:r>
              <a:rPr lang="ja-JP" altLang="ja-JP" b="1" dirty="0" smtClean="0">
                <a:solidFill>
                  <a:srgbClr val="C00000"/>
                </a:solidFill>
                <a:latin typeface="MeiryoKe_UIGothic" pitchFamily="50" charset="-128"/>
                <a:ea typeface="MeiryoKe_UIGothic" pitchFamily="50" charset="-128"/>
              </a:rPr>
              <a:t>日本語主体</a:t>
            </a:r>
            <a:r>
              <a:rPr lang="ja-JP" altLang="ja-JP" b="1" dirty="0" smtClean="0">
                <a:solidFill>
                  <a:srgbClr val="0070C0"/>
                </a:solidFill>
                <a:latin typeface="MeiryoKe_UIGothic" pitchFamily="50" charset="-128"/>
                <a:ea typeface="MeiryoKe_UIGothic" pitchFamily="50" charset="-128"/>
              </a:rPr>
              <a:t>で行われている</a:t>
            </a:r>
            <a:r>
              <a:rPr lang="ja-JP" altLang="ja-JP" b="1" dirty="0" smtClean="0">
                <a:solidFill>
                  <a:srgbClr val="0070C0"/>
                </a:solidFill>
                <a:latin typeface="MeiryoKe_UIGothic" pitchFamily="50" charset="-128"/>
                <a:ea typeface="MeiryoKe_UIGothic" pitchFamily="50" charset="-128"/>
              </a:rPr>
              <a:t>。</a:t>
            </a:r>
            <a:endParaRPr lang="ja-JP" altLang="en-US" b="1" dirty="0" smtClean="0">
              <a:solidFill>
                <a:srgbClr val="0070C0"/>
              </a:solidFill>
              <a:latin typeface="MeiryoKe_UIGothic" pitchFamily="50" charset="-128"/>
              <a:ea typeface="MeiryoKe_UIGothic" pitchFamily="50" charset="-128"/>
            </a:endParaRPr>
          </a:p>
          <a:p>
            <a:endParaRPr kumimoji="1" lang="ja-JP" altLang="en-US" dirty="0">
              <a:latin typeface="MeiryoKe_UIGothic" pitchFamily="50" charset="-128"/>
              <a:ea typeface="MeiryoKe_UIGothic" pitchFamily="50"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en-US" altLang="ja-JP" b="1" dirty="0" smtClean="0">
                <a:solidFill>
                  <a:srgbClr val="00B050"/>
                </a:solidFill>
              </a:rPr>
              <a:t>2. </a:t>
            </a:r>
            <a:r>
              <a:rPr lang="ja-JP" altLang="ja-JP" b="1" dirty="0" smtClean="0">
                <a:solidFill>
                  <a:srgbClr val="00B050"/>
                </a:solidFill>
              </a:rPr>
              <a:t>日本人の英語力はなぜ伸びないのか？</a:t>
            </a:r>
            <a:r>
              <a:rPr lang="ja-JP" altLang="ja-JP" dirty="0" smtClean="0">
                <a:solidFill>
                  <a:srgbClr val="00B050"/>
                </a:solidFill>
              </a:rPr>
              <a:t/>
            </a:r>
            <a:br>
              <a:rPr lang="ja-JP" altLang="ja-JP" dirty="0" smtClean="0">
                <a:solidFill>
                  <a:srgbClr val="00B050"/>
                </a:solidFill>
              </a:rPr>
            </a:br>
            <a:r>
              <a:rPr lang="ja-JP" altLang="en-US" b="1" dirty="0" smtClean="0">
                <a:solidFill>
                  <a:srgbClr val="00B050"/>
                </a:solidFill>
              </a:rPr>
              <a:t>その</a:t>
            </a:r>
            <a:r>
              <a:rPr lang="ja-JP" altLang="en-US" b="1" dirty="0" smtClean="0">
                <a:solidFill>
                  <a:srgbClr val="00B050"/>
                </a:solidFill>
              </a:rPr>
              <a:t>２</a:t>
            </a:r>
            <a:endParaRPr kumimoji="1" lang="ja-JP" altLang="en-US" b="1" dirty="0">
              <a:solidFill>
                <a:srgbClr val="00B050"/>
              </a:solidFill>
            </a:endParaRPr>
          </a:p>
        </p:txBody>
      </p:sp>
      <p:sp>
        <p:nvSpPr>
          <p:cNvPr id="3" name="コンテンツ プレースホルダ 2"/>
          <p:cNvSpPr>
            <a:spLocks noGrp="1"/>
          </p:cNvSpPr>
          <p:nvPr>
            <p:ph sz="quarter" idx="1"/>
          </p:nvPr>
        </p:nvSpPr>
        <p:spPr/>
        <p:txBody>
          <a:bodyPr>
            <a:normAutofit fontScale="92500" lnSpcReduction="10000"/>
          </a:bodyPr>
          <a:lstStyle/>
          <a:p>
            <a:r>
              <a:rPr lang="en-US" altLang="ja-JP" b="1" dirty="0" smtClean="0">
                <a:solidFill>
                  <a:srgbClr val="0070C0"/>
                </a:solidFill>
                <a:latin typeface="MeiryoKe_UIGothic" pitchFamily="50" charset="-128"/>
                <a:ea typeface="MeiryoKe_UIGothic" pitchFamily="50" charset="-128"/>
              </a:rPr>
              <a:t>6.</a:t>
            </a:r>
            <a:r>
              <a:rPr lang="ja-JP" altLang="ja-JP" b="1" dirty="0" smtClean="0">
                <a:solidFill>
                  <a:srgbClr val="0070C0"/>
                </a:solidFill>
                <a:latin typeface="MeiryoKe_UIGothic" pitchFamily="50" charset="-128"/>
                <a:ea typeface="MeiryoKe_UIGothic" pitchFamily="50" charset="-128"/>
              </a:rPr>
              <a:t>日本は人口が多く、</a:t>
            </a:r>
            <a:r>
              <a:rPr lang="ja-JP" altLang="ja-JP" b="1" dirty="0" smtClean="0">
                <a:solidFill>
                  <a:srgbClr val="C00000"/>
                </a:solidFill>
                <a:latin typeface="MeiryoKe_UIGothic" pitchFamily="50" charset="-128"/>
                <a:ea typeface="MeiryoKe_UIGothic" pitchFamily="50" charset="-128"/>
              </a:rPr>
              <a:t>翻訳文化が定着</a:t>
            </a:r>
            <a:r>
              <a:rPr lang="ja-JP" altLang="ja-JP" b="1" dirty="0" smtClean="0">
                <a:solidFill>
                  <a:srgbClr val="0070C0"/>
                </a:solidFill>
                <a:latin typeface="MeiryoKe_UIGothic" pitchFamily="50" charset="-128"/>
                <a:ea typeface="MeiryoKe_UIGothic" pitchFamily="50" charset="-128"/>
              </a:rPr>
              <a:t>しているので、仕事に使う高いレベルの英語力を必要とする人は僅かである。</a:t>
            </a:r>
            <a:endParaRPr lang="ja-JP" altLang="en-US" b="1" dirty="0" smtClean="0">
              <a:solidFill>
                <a:srgbClr val="0070C0"/>
              </a:solidFill>
              <a:latin typeface="MeiryoKe_UIGothic" pitchFamily="50" charset="-128"/>
              <a:ea typeface="MeiryoKe_UIGothic" pitchFamily="50" charset="-128"/>
            </a:endParaRPr>
          </a:p>
          <a:p>
            <a:r>
              <a:rPr lang="en-US" altLang="ja-JP" b="1" dirty="0" smtClean="0">
                <a:solidFill>
                  <a:srgbClr val="0070C0"/>
                </a:solidFill>
                <a:latin typeface="MeiryoKe_UIGothic" pitchFamily="50" charset="-128"/>
                <a:ea typeface="MeiryoKe_UIGothic" pitchFamily="50" charset="-128"/>
              </a:rPr>
              <a:t>7.</a:t>
            </a:r>
            <a:r>
              <a:rPr lang="ja-JP" altLang="ja-JP" b="1" dirty="0" smtClean="0">
                <a:solidFill>
                  <a:srgbClr val="0070C0"/>
                </a:solidFill>
                <a:latin typeface="MeiryoKe_UIGothic" pitchFamily="50" charset="-128"/>
                <a:ea typeface="MeiryoKe_UIGothic" pitchFamily="50" charset="-128"/>
              </a:rPr>
              <a:t>主張しない文化が根底にある。すなわち、相手を知ることに重きがあり、</a:t>
            </a:r>
            <a:r>
              <a:rPr lang="ja-JP" altLang="ja-JP" b="1" dirty="0" smtClean="0">
                <a:solidFill>
                  <a:srgbClr val="C00000"/>
                </a:solidFill>
                <a:latin typeface="MeiryoKe_UIGothic" pitchFamily="50" charset="-128"/>
                <a:ea typeface="MeiryoKe_UIGothic" pitchFamily="50" charset="-128"/>
              </a:rPr>
              <a:t>自国・自分を表現する機会</a:t>
            </a:r>
            <a:r>
              <a:rPr lang="ja-JP" altLang="ja-JP" b="1" dirty="0" smtClean="0">
                <a:solidFill>
                  <a:srgbClr val="0070C0"/>
                </a:solidFill>
                <a:latin typeface="MeiryoKe_UIGothic" pitchFamily="50" charset="-128"/>
                <a:ea typeface="MeiryoKe_UIGothic" pitchFamily="50" charset="-128"/>
              </a:rPr>
              <a:t>が少ない。</a:t>
            </a:r>
            <a:endParaRPr lang="ja-JP" altLang="en-US" b="1" dirty="0" smtClean="0">
              <a:solidFill>
                <a:srgbClr val="0070C0"/>
              </a:solidFill>
              <a:latin typeface="MeiryoKe_UIGothic" pitchFamily="50" charset="-128"/>
              <a:ea typeface="MeiryoKe_UIGothic" pitchFamily="50" charset="-128"/>
            </a:endParaRPr>
          </a:p>
          <a:p>
            <a:r>
              <a:rPr lang="en-US" altLang="ja-JP" b="1" dirty="0" smtClean="0">
                <a:solidFill>
                  <a:srgbClr val="0070C0"/>
                </a:solidFill>
                <a:latin typeface="MeiryoKe_UIGothic" pitchFamily="50" charset="-128"/>
                <a:ea typeface="MeiryoKe_UIGothic" pitchFamily="50" charset="-128"/>
              </a:rPr>
              <a:t>8.</a:t>
            </a:r>
            <a:r>
              <a:rPr lang="ja-JP" altLang="ja-JP" b="1" dirty="0" smtClean="0">
                <a:solidFill>
                  <a:srgbClr val="0070C0"/>
                </a:solidFill>
                <a:latin typeface="MeiryoKe_UIGothic" pitchFamily="50" charset="-128"/>
                <a:ea typeface="MeiryoKe_UIGothic" pitchFamily="50" charset="-128"/>
              </a:rPr>
              <a:t>英語力を</a:t>
            </a:r>
            <a:r>
              <a:rPr lang="ja-JP" altLang="ja-JP" b="1" dirty="0" smtClean="0">
                <a:solidFill>
                  <a:srgbClr val="C00000"/>
                </a:solidFill>
                <a:latin typeface="MeiryoKe_UIGothic" pitchFamily="50" charset="-128"/>
                <a:ea typeface="MeiryoKe_UIGothic" pitchFamily="50" charset="-128"/>
              </a:rPr>
              <a:t>昇進等の条件</a:t>
            </a:r>
            <a:r>
              <a:rPr lang="ja-JP" altLang="ja-JP" b="1" dirty="0" smtClean="0">
                <a:solidFill>
                  <a:srgbClr val="0070C0"/>
                </a:solidFill>
                <a:latin typeface="MeiryoKe_UIGothic" pitchFamily="50" charset="-128"/>
                <a:ea typeface="MeiryoKe_UIGothic" pitchFamily="50" charset="-128"/>
              </a:rPr>
              <a:t>にする企業は増えているが、その率は低い。</a:t>
            </a:r>
            <a:endParaRPr lang="ja-JP" altLang="en-US" b="1" dirty="0" smtClean="0">
              <a:solidFill>
                <a:srgbClr val="0070C0"/>
              </a:solidFill>
              <a:latin typeface="MeiryoKe_UIGothic" pitchFamily="50" charset="-128"/>
              <a:ea typeface="MeiryoKe_UIGothic" pitchFamily="50" charset="-128"/>
            </a:endParaRPr>
          </a:p>
          <a:p>
            <a:r>
              <a:rPr lang="en-US" altLang="ja-JP" b="1" dirty="0" smtClean="0">
                <a:solidFill>
                  <a:srgbClr val="0070C0"/>
                </a:solidFill>
                <a:latin typeface="MeiryoKe_UIGothic" pitchFamily="50" charset="-128"/>
                <a:ea typeface="MeiryoKe_UIGothic" pitchFamily="50" charset="-128"/>
              </a:rPr>
              <a:t>9.</a:t>
            </a:r>
            <a:r>
              <a:rPr lang="ja-JP" altLang="ja-JP" b="1" dirty="0" smtClean="0">
                <a:solidFill>
                  <a:srgbClr val="0070C0"/>
                </a:solidFill>
                <a:latin typeface="MeiryoKe_UIGothic" pitchFamily="50" charset="-128"/>
                <a:ea typeface="MeiryoKe_UIGothic" pitchFamily="50" charset="-128"/>
              </a:rPr>
              <a:t>懇切丁寧な翻訳文化であるため、諸外国の事情について</a:t>
            </a:r>
            <a:r>
              <a:rPr lang="ja-JP" altLang="ja-JP" b="1" dirty="0" smtClean="0">
                <a:solidFill>
                  <a:srgbClr val="C00000"/>
                </a:solidFill>
                <a:latin typeface="MeiryoKe_UIGothic" pitchFamily="50" charset="-128"/>
                <a:ea typeface="MeiryoKe_UIGothic" pitchFamily="50" charset="-128"/>
              </a:rPr>
              <a:t>日本語で理解可能</a:t>
            </a:r>
            <a:r>
              <a:rPr lang="ja-JP" altLang="ja-JP" b="1" dirty="0" smtClean="0">
                <a:solidFill>
                  <a:srgbClr val="0070C0"/>
                </a:solidFill>
                <a:latin typeface="MeiryoKe_UIGothic" pitchFamily="50" charset="-128"/>
                <a:ea typeface="MeiryoKe_UIGothic" pitchFamily="50" charset="-128"/>
              </a:rPr>
              <a:t>である。</a:t>
            </a:r>
            <a:endParaRPr lang="ja-JP" altLang="en-US" b="1" dirty="0" smtClean="0">
              <a:solidFill>
                <a:srgbClr val="0070C0"/>
              </a:solidFill>
              <a:latin typeface="MeiryoKe_UIGothic" pitchFamily="50" charset="-128"/>
              <a:ea typeface="MeiryoKe_UIGothic" pitchFamily="50" charset="-128"/>
            </a:endParaRPr>
          </a:p>
          <a:p>
            <a:r>
              <a:rPr lang="en-US" altLang="ja-JP" b="1" dirty="0" smtClean="0">
                <a:solidFill>
                  <a:srgbClr val="0070C0"/>
                </a:solidFill>
                <a:latin typeface="MeiryoKe_UIGothic" pitchFamily="50" charset="-128"/>
                <a:ea typeface="MeiryoKe_UIGothic" pitchFamily="50" charset="-128"/>
              </a:rPr>
              <a:t>10.</a:t>
            </a:r>
            <a:r>
              <a:rPr lang="ja-JP" altLang="ja-JP" b="1" dirty="0" smtClean="0">
                <a:solidFill>
                  <a:srgbClr val="0070C0"/>
                </a:solidFill>
                <a:latin typeface="MeiryoKe_UIGothic" pitchFamily="50" charset="-128"/>
                <a:ea typeface="MeiryoKe_UIGothic" pitchFamily="50" charset="-128"/>
              </a:rPr>
              <a:t>そして見落としてはならないのは、学校での英語力の達成度に対して、政治家・行政・教育委員会・校長等、</a:t>
            </a:r>
            <a:r>
              <a:rPr lang="ja-JP" altLang="ja-JP" b="1" dirty="0" smtClean="0">
                <a:solidFill>
                  <a:srgbClr val="C00000"/>
                </a:solidFill>
                <a:latin typeface="MeiryoKe_UIGothic" pitchFamily="50" charset="-128"/>
                <a:ea typeface="MeiryoKe_UIGothic" pitchFamily="50" charset="-128"/>
              </a:rPr>
              <a:t>誰も責任を問われないこと</a:t>
            </a:r>
            <a:r>
              <a:rPr lang="ja-JP" altLang="ja-JP" b="1" dirty="0" smtClean="0">
                <a:solidFill>
                  <a:srgbClr val="0070C0"/>
                </a:solidFill>
                <a:latin typeface="MeiryoKe_UIGothic" pitchFamily="50" charset="-128"/>
                <a:ea typeface="MeiryoKe_UIGothic" pitchFamily="50" charset="-128"/>
              </a:rPr>
              <a:t>である。</a:t>
            </a:r>
            <a:r>
              <a:rPr lang="en-US" altLang="ja-JP" b="1" dirty="0" smtClean="0">
                <a:solidFill>
                  <a:srgbClr val="0070C0"/>
                </a:solidFill>
                <a:latin typeface="MeiryoKe_UIGothic" pitchFamily="50" charset="-128"/>
                <a:ea typeface="MeiryoKe_UIGothic" pitchFamily="50" charset="-128"/>
              </a:rPr>
              <a:t>  </a:t>
            </a:r>
            <a:r>
              <a:rPr lang="ja-JP" altLang="ja-JP" b="1" dirty="0" smtClean="0">
                <a:solidFill>
                  <a:srgbClr val="0070C0"/>
                </a:solidFill>
                <a:latin typeface="MeiryoKe_UIGothic" pitchFamily="50" charset="-128"/>
                <a:ea typeface="MeiryoKe_UIGothic" pitchFamily="50" charset="-128"/>
              </a:rPr>
              <a:t>以上のように、日本人の英語力が伸びないのは、種々の理由がある。</a:t>
            </a:r>
          </a:p>
          <a:p>
            <a:endParaRPr kumimoji="1" lang="ja-JP" alt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en-US" altLang="ja-JP" b="1" dirty="0" smtClean="0">
                <a:solidFill>
                  <a:srgbClr val="00B050"/>
                </a:solidFill>
              </a:rPr>
              <a:t>3.</a:t>
            </a:r>
            <a:r>
              <a:rPr lang="ja-JP" altLang="ja-JP" b="1" dirty="0" smtClean="0">
                <a:solidFill>
                  <a:srgbClr val="00B050"/>
                </a:solidFill>
              </a:rPr>
              <a:t>小</a:t>
            </a:r>
            <a:r>
              <a:rPr lang="en-US" altLang="ja-JP" b="1" dirty="0" smtClean="0">
                <a:solidFill>
                  <a:srgbClr val="00B050"/>
                </a:solidFill>
              </a:rPr>
              <a:t>5</a:t>
            </a:r>
            <a:r>
              <a:rPr lang="ja-JP" altLang="ja-JP" b="1" dirty="0" smtClean="0">
                <a:solidFill>
                  <a:srgbClr val="00B050"/>
                </a:solidFill>
              </a:rPr>
              <a:t>・</a:t>
            </a:r>
            <a:r>
              <a:rPr lang="en-US" altLang="ja-JP" b="1" dirty="0" smtClean="0">
                <a:solidFill>
                  <a:srgbClr val="00B050"/>
                </a:solidFill>
              </a:rPr>
              <a:t>6</a:t>
            </a:r>
            <a:r>
              <a:rPr lang="ja-JP" altLang="ja-JP" b="1" dirty="0" smtClean="0">
                <a:solidFill>
                  <a:srgbClr val="00B050"/>
                </a:solidFill>
              </a:rPr>
              <a:t>年の英語教育始まる</a:t>
            </a:r>
            <a:r>
              <a:rPr lang="ja-JP" altLang="ja-JP" dirty="0" smtClean="0">
                <a:solidFill>
                  <a:srgbClr val="C00000"/>
                </a:solidFill>
              </a:rPr>
              <a:t/>
            </a:r>
            <a:br>
              <a:rPr lang="ja-JP" altLang="ja-JP" dirty="0" smtClean="0">
                <a:solidFill>
                  <a:srgbClr val="C00000"/>
                </a:solidFill>
              </a:rPr>
            </a:br>
            <a:endParaRPr kumimoji="1" lang="ja-JP" altLang="en-US" dirty="0">
              <a:solidFill>
                <a:srgbClr val="C00000"/>
              </a:solidFill>
            </a:endParaRPr>
          </a:p>
        </p:txBody>
      </p:sp>
      <p:sp>
        <p:nvSpPr>
          <p:cNvPr id="3" name="コンテンツ プレースホルダ 2"/>
          <p:cNvSpPr>
            <a:spLocks noGrp="1"/>
          </p:cNvSpPr>
          <p:nvPr>
            <p:ph sz="quarter" idx="1"/>
          </p:nvPr>
        </p:nvSpPr>
        <p:spPr/>
        <p:txBody>
          <a:bodyPr>
            <a:normAutofit/>
          </a:bodyPr>
          <a:lstStyle/>
          <a:p>
            <a:r>
              <a:rPr lang="en-US" altLang="ja-JP" b="1" dirty="0" smtClean="0">
                <a:solidFill>
                  <a:srgbClr val="C00000"/>
                </a:solidFill>
                <a:latin typeface="MeiryoKe_UIGothic" pitchFamily="50" charset="-128"/>
                <a:ea typeface="MeiryoKe_UIGothic" pitchFamily="50" charset="-128"/>
              </a:rPr>
              <a:t>[</a:t>
            </a:r>
            <a:r>
              <a:rPr lang="ja-JP" altLang="en-US" b="1" dirty="0" smtClean="0">
                <a:solidFill>
                  <a:srgbClr val="C00000"/>
                </a:solidFill>
                <a:latin typeface="MeiryoKe_UIGothic" pitchFamily="50" charset="-128"/>
                <a:ea typeface="MeiryoKe_UIGothic" pitchFamily="50" charset="-128"/>
              </a:rPr>
              <a:t>目的</a:t>
            </a:r>
            <a:r>
              <a:rPr lang="en-US" altLang="ja-JP" b="1" dirty="0" smtClean="0">
                <a:solidFill>
                  <a:srgbClr val="C00000"/>
                </a:solidFill>
                <a:latin typeface="MeiryoKe_UIGothic" pitchFamily="50" charset="-128"/>
                <a:ea typeface="MeiryoKe_UIGothic" pitchFamily="50" charset="-128"/>
              </a:rPr>
              <a:t>]</a:t>
            </a:r>
            <a:r>
              <a:rPr lang="ja-JP" altLang="ja-JP" b="1" dirty="0" smtClean="0">
                <a:solidFill>
                  <a:srgbClr val="0070C0"/>
                </a:solidFill>
                <a:latin typeface="MeiryoKe_UIGothic" pitchFamily="50" charset="-128"/>
                <a:ea typeface="MeiryoKe_UIGothic" pitchFamily="50" charset="-128"/>
              </a:rPr>
              <a:t>①英語</a:t>
            </a:r>
            <a:r>
              <a:rPr lang="ja-JP" altLang="ja-JP" b="1" dirty="0" smtClean="0">
                <a:solidFill>
                  <a:srgbClr val="0070C0"/>
                </a:solidFill>
                <a:latin typeface="MeiryoKe_UIGothic" pitchFamily="50" charset="-128"/>
                <a:ea typeface="MeiryoKe_UIGothic" pitchFamily="50" charset="-128"/>
              </a:rPr>
              <a:t>活動の楽しさを味わわせる、②積極的なコミュニケーションの態度を育成する、③外国の言葉や文化に対する興味や関心を</a:t>
            </a:r>
            <a:r>
              <a:rPr lang="ja-JP" altLang="ja-JP" b="1" dirty="0" smtClean="0">
                <a:solidFill>
                  <a:srgbClr val="0070C0"/>
                </a:solidFill>
                <a:latin typeface="MeiryoKe_UIGothic" pitchFamily="50" charset="-128"/>
                <a:ea typeface="MeiryoKe_UIGothic" pitchFamily="50" charset="-128"/>
              </a:rPr>
              <a:t>深める。</a:t>
            </a:r>
            <a:endParaRPr lang="ja-JP" altLang="en-US" b="1" dirty="0" smtClean="0">
              <a:solidFill>
                <a:srgbClr val="0070C0"/>
              </a:solidFill>
              <a:latin typeface="MeiryoKe_UIGothic" pitchFamily="50" charset="-128"/>
              <a:ea typeface="MeiryoKe_UIGothic" pitchFamily="50" charset="-128"/>
            </a:endParaRPr>
          </a:p>
          <a:p>
            <a:r>
              <a:rPr kumimoji="1" lang="en-US" altLang="ja-JP" b="1" dirty="0" smtClean="0">
                <a:solidFill>
                  <a:srgbClr val="C00000"/>
                </a:solidFill>
                <a:latin typeface="MeiryoKe_UIGothic" pitchFamily="50" charset="-128"/>
                <a:ea typeface="MeiryoKe_UIGothic" pitchFamily="50" charset="-128"/>
              </a:rPr>
              <a:t>[</a:t>
            </a:r>
            <a:r>
              <a:rPr kumimoji="1" lang="ja-JP" altLang="en-US" b="1" dirty="0" smtClean="0">
                <a:solidFill>
                  <a:srgbClr val="C00000"/>
                </a:solidFill>
                <a:latin typeface="MeiryoKe_UIGothic" pitchFamily="50" charset="-128"/>
                <a:ea typeface="MeiryoKe_UIGothic" pitchFamily="50" charset="-128"/>
              </a:rPr>
              <a:t>懸念</a:t>
            </a:r>
            <a:r>
              <a:rPr kumimoji="1" lang="en-US" altLang="ja-JP" b="1" dirty="0" smtClean="0">
                <a:solidFill>
                  <a:srgbClr val="C00000"/>
                </a:solidFill>
                <a:latin typeface="MeiryoKe_UIGothic" pitchFamily="50" charset="-128"/>
                <a:ea typeface="MeiryoKe_UIGothic" pitchFamily="50" charset="-128"/>
              </a:rPr>
              <a:t>]</a:t>
            </a:r>
            <a:r>
              <a:rPr lang="ja-JP" altLang="ja-JP" b="1" dirty="0" smtClean="0">
                <a:solidFill>
                  <a:srgbClr val="C00000"/>
                </a:solidFill>
                <a:latin typeface="MeiryoKe_UIGothic" pitchFamily="50" charset="-128"/>
                <a:ea typeface="MeiryoKe_UIGothic" pitchFamily="50" charset="-128"/>
              </a:rPr>
              <a:t> </a:t>
            </a:r>
            <a:r>
              <a:rPr lang="ja-JP" altLang="ja-JP" b="1" dirty="0" smtClean="0">
                <a:solidFill>
                  <a:srgbClr val="0070C0"/>
                </a:solidFill>
                <a:latin typeface="MeiryoKe_UIGothic" pitchFamily="50" charset="-128"/>
                <a:ea typeface="MeiryoKe_UIGothic" pitchFamily="50" charset="-128"/>
              </a:rPr>
              <a:t>①普通</a:t>
            </a:r>
            <a:r>
              <a:rPr lang="ja-JP" altLang="ja-JP" b="1" dirty="0" smtClean="0">
                <a:solidFill>
                  <a:srgbClr val="0070C0"/>
                </a:solidFill>
                <a:latin typeface="MeiryoKe_UIGothic" pitchFamily="50" charset="-128"/>
                <a:ea typeface="MeiryoKe_UIGothic" pitchFamily="50" charset="-128"/>
              </a:rPr>
              <a:t>の教師が</a:t>
            </a:r>
            <a:r>
              <a:rPr lang="ja-JP" altLang="ja-JP" b="1" dirty="0" smtClean="0">
                <a:solidFill>
                  <a:srgbClr val="0070C0"/>
                </a:solidFill>
                <a:latin typeface="MeiryoKe_UIGothic" pitchFamily="50" charset="-128"/>
                <a:ea typeface="MeiryoKe_UIGothic" pitchFamily="50" charset="-128"/>
              </a:rPr>
              <a:t>、英語力</a:t>
            </a:r>
            <a:r>
              <a:rPr lang="ja-JP" altLang="ja-JP" b="1" dirty="0" smtClean="0">
                <a:solidFill>
                  <a:srgbClr val="0070C0"/>
                </a:solidFill>
                <a:latin typeface="MeiryoKe_UIGothic" pitchFamily="50" charset="-128"/>
                <a:ea typeface="MeiryoKe_UIGothic" pitchFamily="50" charset="-128"/>
              </a:rPr>
              <a:t>を</a:t>
            </a:r>
            <a:r>
              <a:rPr lang="ja-JP" altLang="ja-JP" b="1" dirty="0" smtClean="0">
                <a:solidFill>
                  <a:srgbClr val="0070C0"/>
                </a:solidFill>
                <a:latin typeface="MeiryoKe_UIGothic" pitchFamily="50" charset="-128"/>
                <a:ea typeface="MeiryoKe_UIGothic" pitchFamily="50" charset="-128"/>
              </a:rPr>
              <a:t>伸ばせるか</a:t>
            </a:r>
            <a:r>
              <a:rPr lang="ja-JP" altLang="ja-JP" b="1" dirty="0" smtClean="0">
                <a:solidFill>
                  <a:srgbClr val="0070C0"/>
                </a:solidFill>
                <a:latin typeface="MeiryoKe_UIGothic" pitchFamily="50" charset="-128"/>
                <a:ea typeface="MeiryoKe_UIGothic" pitchFamily="50" charset="-128"/>
              </a:rPr>
              <a:t>？　</a:t>
            </a:r>
            <a:endParaRPr lang="ja-JP" altLang="en-US" b="1" dirty="0" smtClean="0">
              <a:solidFill>
                <a:srgbClr val="0070C0"/>
              </a:solidFill>
              <a:latin typeface="MeiryoKe_UIGothic" pitchFamily="50" charset="-128"/>
              <a:ea typeface="MeiryoKe_UIGothic" pitchFamily="50" charset="-128"/>
            </a:endParaRPr>
          </a:p>
          <a:p>
            <a:r>
              <a:rPr lang="ja-JP" altLang="ja-JP" b="1" dirty="0" smtClean="0">
                <a:solidFill>
                  <a:srgbClr val="0070C0"/>
                </a:solidFill>
                <a:latin typeface="MeiryoKe_UIGothic" pitchFamily="50" charset="-128"/>
                <a:ea typeface="MeiryoKe_UIGothic" pitchFamily="50" charset="-128"/>
              </a:rPr>
              <a:t>②英語嫌い</a:t>
            </a:r>
            <a:r>
              <a:rPr lang="ja-JP" altLang="ja-JP" b="1" dirty="0" smtClean="0">
                <a:solidFill>
                  <a:srgbClr val="0070C0"/>
                </a:solidFill>
                <a:latin typeface="MeiryoKe_UIGothic" pitchFamily="50" charset="-128"/>
                <a:ea typeface="MeiryoKe_UIGothic" pitchFamily="50" charset="-128"/>
              </a:rPr>
              <a:t>の子どもを多く生み出して</a:t>
            </a:r>
            <a:r>
              <a:rPr lang="ja-JP" altLang="ja-JP" b="1" dirty="0" smtClean="0">
                <a:solidFill>
                  <a:srgbClr val="0070C0"/>
                </a:solidFill>
                <a:latin typeface="MeiryoKe_UIGothic" pitchFamily="50" charset="-128"/>
                <a:ea typeface="MeiryoKe_UIGothic" pitchFamily="50" charset="-128"/>
              </a:rPr>
              <a:t>しまう</a:t>
            </a:r>
            <a:r>
              <a:rPr lang="ja-JP" altLang="en-US" b="1" dirty="0" smtClean="0">
                <a:solidFill>
                  <a:srgbClr val="0070C0"/>
                </a:solidFill>
                <a:latin typeface="MeiryoKe_UIGothic" pitchFamily="50" charset="-128"/>
                <a:ea typeface="MeiryoKe_UIGothic" pitchFamily="50" charset="-128"/>
              </a:rPr>
              <a:t>。</a:t>
            </a:r>
          </a:p>
          <a:p>
            <a:r>
              <a:rPr lang="ja-JP" altLang="ja-JP" b="1" dirty="0" smtClean="0">
                <a:solidFill>
                  <a:srgbClr val="0070C0"/>
                </a:solidFill>
                <a:latin typeface="MeiryoKe_UIGothic" pitchFamily="50" charset="-128"/>
                <a:ea typeface="MeiryoKe_UIGothic" pitchFamily="50" charset="-128"/>
              </a:rPr>
              <a:t>③中学校</a:t>
            </a:r>
            <a:r>
              <a:rPr lang="ja-JP" altLang="ja-JP" b="1" dirty="0" smtClean="0">
                <a:solidFill>
                  <a:srgbClr val="0070C0"/>
                </a:solidFill>
                <a:latin typeface="MeiryoKe_UIGothic" pitchFamily="50" charset="-128"/>
                <a:ea typeface="MeiryoKe_UIGothic" pitchFamily="50" charset="-128"/>
              </a:rPr>
              <a:t>になった時点で</a:t>
            </a:r>
            <a:r>
              <a:rPr lang="ja-JP" altLang="ja-JP" b="1" dirty="0" smtClean="0">
                <a:solidFill>
                  <a:srgbClr val="0070C0"/>
                </a:solidFill>
                <a:latin typeface="MeiryoKe_UIGothic" pitchFamily="50" charset="-128"/>
                <a:ea typeface="MeiryoKe_UIGothic" pitchFamily="50" charset="-128"/>
              </a:rPr>
              <a:t>、</a:t>
            </a:r>
            <a:r>
              <a:rPr lang="ja-JP" altLang="en-US" b="1" dirty="0" smtClean="0">
                <a:solidFill>
                  <a:srgbClr val="0070C0"/>
                </a:solidFill>
                <a:latin typeface="MeiryoKe_UIGothic" pitchFamily="50" charset="-128"/>
                <a:ea typeface="MeiryoKe_UIGothic" pitchFamily="50" charset="-128"/>
              </a:rPr>
              <a:t>実力差が生まれる。</a:t>
            </a:r>
            <a:endParaRPr lang="ja-JP" altLang="en-US" b="1" dirty="0" smtClean="0">
              <a:solidFill>
                <a:srgbClr val="0070C0"/>
              </a:solidFill>
              <a:latin typeface="MeiryoKe_UIGothic" pitchFamily="50" charset="-128"/>
              <a:ea typeface="MeiryoKe_UIGothic" pitchFamily="50" charset="-128"/>
            </a:endParaRPr>
          </a:p>
          <a:p>
            <a:r>
              <a:rPr lang="ja-JP" altLang="ja-JP" b="1" dirty="0" smtClean="0">
                <a:solidFill>
                  <a:srgbClr val="0070C0"/>
                </a:solidFill>
                <a:latin typeface="MeiryoKe_UIGothic" pitchFamily="50" charset="-128"/>
                <a:ea typeface="MeiryoKe_UIGothic" pitchFamily="50" charset="-128"/>
              </a:rPr>
              <a:t>④</a:t>
            </a:r>
            <a:r>
              <a:rPr lang="ja-JP" altLang="ja-JP" b="1" dirty="0" smtClean="0">
                <a:solidFill>
                  <a:srgbClr val="0070C0"/>
                </a:solidFill>
                <a:latin typeface="MeiryoKe_UIGothic" pitchFamily="50" charset="-128"/>
                <a:ea typeface="MeiryoKe_UIGothic" pitchFamily="50" charset="-128"/>
              </a:rPr>
              <a:t>国際理解教育が強調</a:t>
            </a:r>
            <a:r>
              <a:rPr lang="ja-JP" altLang="ja-JP" b="1" dirty="0" smtClean="0">
                <a:solidFill>
                  <a:srgbClr val="0070C0"/>
                </a:solidFill>
                <a:latin typeface="MeiryoKe_UIGothic" pitchFamily="50" charset="-128"/>
                <a:ea typeface="MeiryoKe_UIGothic" pitchFamily="50" charset="-128"/>
              </a:rPr>
              <a:t>される</a:t>
            </a:r>
            <a:r>
              <a:rPr lang="ja-JP" altLang="en-US" b="1" dirty="0" smtClean="0">
                <a:solidFill>
                  <a:srgbClr val="0070C0"/>
                </a:solidFill>
                <a:latin typeface="MeiryoKe_UIGothic" pitchFamily="50" charset="-128"/>
                <a:ea typeface="MeiryoKe_UIGothic" pitchFamily="50" charset="-128"/>
              </a:rPr>
              <a:t>と</a:t>
            </a:r>
            <a:r>
              <a:rPr lang="ja-JP" altLang="ja-JP" b="1" dirty="0" smtClean="0">
                <a:solidFill>
                  <a:srgbClr val="0070C0"/>
                </a:solidFill>
                <a:latin typeface="MeiryoKe_UIGothic" pitchFamily="50" charset="-128"/>
                <a:ea typeface="MeiryoKe_UIGothic" pitchFamily="50" charset="-128"/>
              </a:rPr>
              <a:t>英語</a:t>
            </a:r>
            <a:r>
              <a:rPr lang="ja-JP" altLang="ja-JP" b="1" dirty="0" smtClean="0">
                <a:solidFill>
                  <a:srgbClr val="0070C0"/>
                </a:solidFill>
                <a:latin typeface="MeiryoKe_UIGothic" pitchFamily="50" charset="-128"/>
                <a:ea typeface="MeiryoKe_UIGothic" pitchFamily="50" charset="-128"/>
              </a:rPr>
              <a:t>の基礎が</a:t>
            </a:r>
            <a:r>
              <a:rPr lang="ja-JP" altLang="ja-JP" b="1" dirty="0" smtClean="0">
                <a:solidFill>
                  <a:srgbClr val="0070C0"/>
                </a:solidFill>
                <a:latin typeface="MeiryoKe_UIGothic" pitchFamily="50" charset="-128"/>
                <a:ea typeface="MeiryoKe_UIGothic" pitchFamily="50" charset="-128"/>
              </a:rPr>
              <a:t>積み上がらない。</a:t>
            </a:r>
            <a:endParaRPr kumimoji="1" lang="ja-JP" altLang="en-US" b="1" dirty="0">
              <a:solidFill>
                <a:srgbClr val="0070C0"/>
              </a:solidFill>
              <a:latin typeface="MeiryoKe_UIGothic" pitchFamily="50" charset="-128"/>
              <a:ea typeface="MeiryoKe_UIGothic" pitchFamily="50"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b="1" dirty="0" smtClean="0"/>
              <a:t/>
            </a:r>
            <a:br>
              <a:rPr lang="ja-JP" altLang="en-US" b="1" dirty="0" smtClean="0"/>
            </a:br>
            <a:r>
              <a:rPr lang="ja-JP" altLang="en-US" b="1" dirty="0" smtClean="0"/>
              <a:t/>
            </a:r>
            <a:br>
              <a:rPr lang="ja-JP" altLang="en-US" b="1" dirty="0" smtClean="0"/>
            </a:br>
            <a:r>
              <a:rPr lang="ja-JP" altLang="ja-JP" dirty="0" smtClean="0"/>
              <a:t/>
            </a:r>
            <a:br>
              <a:rPr lang="ja-JP" altLang="ja-JP" dirty="0" smtClean="0"/>
            </a:br>
            <a:r>
              <a:rPr lang="en-US" altLang="ja-JP" b="1" dirty="0" smtClean="0"/>
              <a:t> </a:t>
            </a:r>
            <a:r>
              <a:rPr lang="en-US" altLang="ja-JP" b="1" dirty="0" smtClean="0">
                <a:solidFill>
                  <a:srgbClr val="00B050"/>
                </a:solidFill>
              </a:rPr>
              <a:t>4.</a:t>
            </a:r>
            <a:r>
              <a:rPr lang="ja-JP" altLang="ja-JP" b="1" dirty="0" smtClean="0">
                <a:solidFill>
                  <a:srgbClr val="00B050"/>
                </a:solidFill>
              </a:rPr>
              <a:t>子どもの発達のどの時期が高いレベル</a:t>
            </a:r>
            <a:r>
              <a:rPr lang="ja-JP" altLang="ja-JP" b="1" dirty="0" smtClean="0">
                <a:solidFill>
                  <a:srgbClr val="00B050"/>
                </a:solidFill>
              </a:rPr>
              <a:t>の</a:t>
            </a:r>
            <a:r>
              <a:rPr lang="en-US" altLang="ja-JP" b="1" dirty="0" smtClean="0">
                <a:solidFill>
                  <a:srgbClr val="00B050"/>
                </a:solidFill>
              </a:rPr>
              <a:t/>
            </a:r>
            <a:br>
              <a:rPr lang="en-US" altLang="ja-JP" b="1" dirty="0" smtClean="0">
                <a:solidFill>
                  <a:srgbClr val="00B050"/>
                </a:solidFill>
              </a:rPr>
            </a:br>
            <a:r>
              <a:rPr lang="ja-JP" altLang="ja-JP" b="1" dirty="0" smtClean="0">
                <a:solidFill>
                  <a:srgbClr val="00B050"/>
                </a:solidFill>
              </a:rPr>
              <a:t>英語</a:t>
            </a:r>
            <a:r>
              <a:rPr lang="ja-JP" altLang="ja-JP" b="1" dirty="0" smtClean="0">
                <a:solidFill>
                  <a:srgbClr val="00B050"/>
                </a:solidFill>
              </a:rPr>
              <a:t>獲得に重要</a:t>
            </a:r>
            <a:r>
              <a:rPr lang="ja-JP" altLang="ja-JP" b="1" dirty="0" smtClean="0">
                <a:solidFill>
                  <a:srgbClr val="00B050"/>
                </a:solidFill>
              </a:rPr>
              <a:t>か</a:t>
            </a:r>
            <a:r>
              <a:rPr lang="ja-JP" altLang="en-US" b="1" dirty="0" smtClean="0">
                <a:solidFill>
                  <a:srgbClr val="00B050"/>
                </a:solidFill>
              </a:rPr>
              <a:t>？</a:t>
            </a:r>
            <a:endParaRPr kumimoji="1" lang="ja-JP" altLang="en-US" dirty="0">
              <a:solidFill>
                <a:srgbClr val="00B050"/>
              </a:solidFill>
            </a:endParaRPr>
          </a:p>
        </p:txBody>
      </p:sp>
      <p:sp>
        <p:nvSpPr>
          <p:cNvPr id="3" name="コンテンツ プレースホルダ 2"/>
          <p:cNvSpPr>
            <a:spLocks noGrp="1"/>
          </p:cNvSpPr>
          <p:nvPr>
            <p:ph sz="quarter" idx="1"/>
          </p:nvPr>
        </p:nvSpPr>
        <p:spPr/>
        <p:txBody>
          <a:bodyPr>
            <a:normAutofit fontScale="85000" lnSpcReduction="20000"/>
          </a:bodyPr>
          <a:lstStyle/>
          <a:p>
            <a:pPr fontAlgn="base" hangingPunct="0"/>
            <a:r>
              <a:rPr lang="en-US" altLang="ja-JP" b="1" dirty="0" smtClean="0">
                <a:solidFill>
                  <a:srgbClr val="C00000"/>
                </a:solidFill>
                <a:latin typeface="MeiryoKe_UIGothic" pitchFamily="50" charset="-128"/>
                <a:ea typeface="MeiryoKe_UIGothic" pitchFamily="50" charset="-128"/>
              </a:rPr>
              <a:t>Native </a:t>
            </a:r>
            <a:r>
              <a:rPr lang="ja-JP" altLang="ja-JP" b="1" dirty="0" smtClean="0">
                <a:solidFill>
                  <a:srgbClr val="C00000"/>
                </a:solidFill>
                <a:latin typeface="MeiryoKe_UIGothic" pitchFamily="50" charset="-128"/>
                <a:ea typeface="MeiryoKe_UIGothic" pitchFamily="50" charset="-128"/>
              </a:rPr>
              <a:t>はどれくらいの語彙をもつか</a:t>
            </a:r>
            <a:r>
              <a:rPr lang="en-US" altLang="ja-JP" b="1" dirty="0" smtClean="0">
                <a:solidFill>
                  <a:srgbClr val="C00000"/>
                </a:solidFill>
                <a:latin typeface="MeiryoKe_UIGothic" pitchFamily="50" charset="-128"/>
                <a:ea typeface="MeiryoKe_UIGothic" pitchFamily="50" charset="-128"/>
              </a:rPr>
              <a:t>?</a:t>
            </a:r>
            <a:endParaRPr lang="ja-JP" altLang="ja-JP" b="1" dirty="0" smtClean="0">
              <a:solidFill>
                <a:srgbClr val="C00000"/>
              </a:solidFill>
              <a:latin typeface="MeiryoKe_UIGothic" pitchFamily="50" charset="-128"/>
              <a:ea typeface="MeiryoKe_UIGothic" pitchFamily="50" charset="-128"/>
            </a:endParaRPr>
          </a:p>
          <a:p>
            <a:pPr fontAlgn="base" hangingPunct="0"/>
            <a:r>
              <a:rPr lang="ja-JP" altLang="ja-JP" b="1" dirty="0" smtClean="0">
                <a:solidFill>
                  <a:srgbClr val="0070C0"/>
                </a:solidFill>
                <a:latin typeface="MeiryoKe_UIGothic" pitchFamily="50" charset="-128"/>
                <a:ea typeface="MeiryoKe_UIGothic" pitchFamily="50" charset="-128"/>
              </a:rPr>
              <a:t>⇒　</a:t>
            </a:r>
            <a:r>
              <a:rPr lang="en-US" altLang="ja-JP" b="1" dirty="0" smtClean="0">
                <a:solidFill>
                  <a:srgbClr val="0070C0"/>
                </a:solidFill>
                <a:latin typeface="MeiryoKe_UIGothic" pitchFamily="50" charset="-128"/>
                <a:ea typeface="MeiryoKe_UIGothic" pitchFamily="50" charset="-128"/>
              </a:rPr>
              <a:t>18</a:t>
            </a:r>
            <a:r>
              <a:rPr lang="ja-JP" altLang="ja-JP" b="1" dirty="0" smtClean="0">
                <a:solidFill>
                  <a:srgbClr val="0070C0"/>
                </a:solidFill>
                <a:latin typeface="MeiryoKe_UIGothic" pitchFamily="50" charset="-128"/>
                <a:ea typeface="MeiryoKe_UIGothic" pitchFamily="50" charset="-128"/>
              </a:rPr>
              <a:t>歳までに、学校で学ぶ英語の語彙は</a:t>
            </a:r>
            <a:r>
              <a:rPr lang="ja-JP" altLang="ja-JP" b="1" dirty="0" smtClean="0">
                <a:solidFill>
                  <a:srgbClr val="C00000"/>
                </a:solidFill>
                <a:latin typeface="MeiryoKe_UIGothic" pitchFamily="50" charset="-128"/>
                <a:ea typeface="MeiryoKe_UIGothic" pitchFamily="50" charset="-128"/>
              </a:rPr>
              <a:t>約</a:t>
            </a:r>
            <a:r>
              <a:rPr lang="en-US" altLang="ja-JP" b="1" dirty="0" smtClean="0">
                <a:solidFill>
                  <a:srgbClr val="C00000"/>
                </a:solidFill>
                <a:latin typeface="MeiryoKe_UIGothic" pitchFamily="50" charset="-128"/>
                <a:ea typeface="MeiryoKe_UIGothic" pitchFamily="50" charset="-128"/>
              </a:rPr>
              <a:t>3,000</a:t>
            </a:r>
            <a:r>
              <a:rPr lang="ja-JP" altLang="ja-JP" b="1" dirty="0" smtClean="0">
                <a:solidFill>
                  <a:srgbClr val="0070C0"/>
                </a:solidFill>
                <a:latin typeface="MeiryoKe_UIGothic" pitchFamily="50" charset="-128"/>
                <a:ea typeface="MeiryoKe_UIGothic" pitchFamily="50" charset="-128"/>
              </a:rPr>
              <a:t>である。</a:t>
            </a:r>
            <a:r>
              <a:rPr lang="ja-JP" altLang="ja-JP" b="1" dirty="0" smtClean="0">
                <a:latin typeface="MeiryoKe_UIGothic" pitchFamily="50" charset="-128"/>
                <a:ea typeface="MeiryoKe_UIGothic" pitchFamily="50" charset="-128"/>
              </a:rPr>
              <a:t>　</a:t>
            </a:r>
          </a:p>
          <a:p>
            <a:pPr fontAlgn="base" hangingPunct="0"/>
            <a:r>
              <a:rPr lang="en-US" altLang="ja-JP" b="1" dirty="0" smtClean="0">
                <a:solidFill>
                  <a:srgbClr val="0070C0"/>
                </a:solidFill>
                <a:latin typeface="MeiryoKe_UIGothic" pitchFamily="50" charset="-128"/>
                <a:ea typeface="MeiryoKe_UIGothic" pitchFamily="50" charset="-128"/>
              </a:rPr>
              <a:t>Native</a:t>
            </a:r>
            <a:r>
              <a:rPr lang="ja-JP" altLang="ja-JP" b="1" dirty="0" smtClean="0">
                <a:solidFill>
                  <a:srgbClr val="0070C0"/>
                </a:solidFill>
                <a:latin typeface="MeiryoKe_UIGothic" pitchFamily="50" charset="-128"/>
                <a:ea typeface="MeiryoKe_UIGothic" pitchFamily="50" charset="-128"/>
              </a:rPr>
              <a:t>の大学・大学院生は</a:t>
            </a:r>
            <a:r>
              <a:rPr lang="ja-JP" altLang="ja-JP" b="1" dirty="0" smtClean="0">
                <a:solidFill>
                  <a:srgbClr val="0070C0"/>
                </a:solidFill>
                <a:latin typeface="MeiryoKe_UIGothic" pitchFamily="50" charset="-128"/>
                <a:ea typeface="MeiryoKe_UIGothic" pitchFamily="50" charset="-128"/>
              </a:rPr>
              <a:t>、</a:t>
            </a:r>
            <a:r>
              <a:rPr lang="en-US" altLang="ja-JP" b="1" dirty="0" smtClean="0">
                <a:solidFill>
                  <a:srgbClr val="C00000"/>
                </a:solidFill>
                <a:latin typeface="MeiryoKe_UIGothic" pitchFamily="50" charset="-128"/>
                <a:ea typeface="MeiryoKe_UIGothic" pitchFamily="50" charset="-128"/>
              </a:rPr>
              <a:t>30,000</a:t>
            </a:r>
            <a:r>
              <a:rPr lang="ja-JP" altLang="ja-JP" b="1" dirty="0" smtClean="0">
                <a:solidFill>
                  <a:srgbClr val="C00000"/>
                </a:solidFill>
                <a:latin typeface="MeiryoKe_UIGothic" pitchFamily="50" charset="-128"/>
                <a:ea typeface="MeiryoKe_UIGothic" pitchFamily="50" charset="-128"/>
              </a:rPr>
              <a:t>以上</a:t>
            </a:r>
            <a:r>
              <a:rPr lang="ja-JP" altLang="ja-JP" b="1" dirty="0" smtClean="0">
                <a:solidFill>
                  <a:srgbClr val="0070C0"/>
                </a:solidFill>
                <a:latin typeface="MeiryoKe_UIGothic" pitchFamily="50" charset="-128"/>
                <a:ea typeface="MeiryoKe_UIGothic" pitchFamily="50" charset="-128"/>
              </a:rPr>
              <a:t>の語彙があるといわれる</a:t>
            </a:r>
            <a:r>
              <a:rPr lang="ja-JP" altLang="ja-JP" b="1" dirty="0" smtClean="0">
                <a:solidFill>
                  <a:srgbClr val="0070C0"/>
                </a:solidFill>
                <a:latin typeface="MeiryoKe_UIGothic" pitchFamily="50" charset="-128"/>
                <a:ea typeface="MeiryoKe_UIGothic" pitchFamily="50" charset="-128"/>
              </a:rPr>
              <a:t>。</a:t>
            </a:r>
            <a:r>
              <a:rPr lang="ja-JP" altLang="ja-JP" b="1" dirty="0" smtClean="0">
                <a:solidFill>
                  <a:srgbClr val="0070C0"/>
                </a:solidFill>
                <a:latin typeface="MeiryoKe_UIGothic" pitchFamily="50" charset="-128"/>
                <a:ea typeface="MeiryoKe_UIGothic" pitchFamily="50" charset="-128"/>
              </a:rPr>
              <a:t>　　</a:t>
            </a:r>
          </a:p>
          <a:p>
            <a:pPr fontAlgn="base" hangingPunct="0"/>
            <a:r>
              <a:rPr lang="ja-JP" altLang="ja-JP" b="1" dirty="0" smtClean="0">
                <a:solidFill>
                  <a:srgbClr val="0070C0"/>
                </a:solidFill>
                <a:latin typeface="MeiryoKe_UIGothic" pitchFamily="50" charset="-128"/>
                <a:ea typeface="MeiryoKe_UIGothic" pitchFamily="50" charset="-128"/>
              </a:rPr>
              <a:t>⇒ 多くの語彙をもつと推測が働き、次の語彙の獲得を有利にする</a:t>
            </a:r>
            <a:r>
              <a:rPr lang="ja-JP" altLang="ja-JP" b="1" dirty="0" smtClean="0">
                <a:solidFill>
                  <a:srgbClr val="0070C0"/>
                </a:solidFill>
                <a:latin typeface="MeiryoKe_UIGothic" pitchFamily="50" charset="-128"/>
                <a:ea typeface="MeiryoKe_UIGothic" pitchFamily="50" charset="-128"/>
              </a:rPr>
              <a:t>。</a:t>
            </a:r>
            <a:endParaRPr lang="en-US" altLang="ja-JP" b="1" dirty="0" smtClean="0">
              <a:solidFill>
                <a:srgbClr val="0070C0"/>
              </a:solidFill>
              <a:latin typeface="MeiryoKe_UIGothic" pitchFamily="50" charset="-128"/>
              <a:ea typeface="MeiryoKe_UIGothic" pitchFamily="50" charset="-128"/>
            </a:endParaRPr>
          </a:p>
          <a:p>
            <a:pPr fontAlgn="base" hangingPunct="0"/>
            <a:endParaRPr lang="ja-JP" altLang="ja-JP" b="1" dirty="0" smtClean="0">
              <a:latin typeface="MeiryoKe_UIGothic" pitchFamily="50" charset="-128"/>
              <a:ea typeface="MeiryoKe_UIGothic" pitchFamily="50" charset="-128"/>
            </a:endParaRPr>
          </a:p>
          <a:p>
            <a:pPr fontAlgn="base" hangingPunct="0"/>
            <a:r>
              <a:rPr lang="ja-JP" altLang="ja-JP" b="1" dirty="0" smtClean="0">
                <a:solidFill>
                  <a:srgbClr val="C00000"/>
                </a:solidFill>
                <a:latin typeface="MeiryoKe_UIGothic" pitchFamily="50" charset="-128"/>
                <a:ea typeface="MeiryoKe_UIGothic" pitchFamily="50" charset="-128"/>
              </a:rPr>
              <a:t>高い</a:t>
            </a:r>
            <a:r>
              <a:rPr lang="ja-JP" altLang="ja-JP" b="1" dirty="0" smtClean="0">
                <a:solidFill>
                  <a:srgbClr val="C00000"/>
                </a:solidFill>
                <a:latin typeface="MeiryoKe_UIGothic" pitchFamily="50" charset="-128"/>
                <a:ea typeface="MeiryoKe_UIGothic" pitchFamily="50" charset="-128"/>
              </a:rPr>
              <a:t>英語力の獲得には幼児・児童期の学習がキーになる</a:t>
            </a:r>
          </a:p>
          <a:p>
            <a:pPr fontAlgn="base" hangingPunct="0"/>
            <a:r>
              <a:rPr lang="ja-JP" altLang="en-US" b="1" dirty="0" smtClean="0">
                <a:solidFill>
                  <a:srgbClr val="0070C0"/>
                </a:solidFill>
                <a:latin typeface="MeiryoKe_UIGothic" pitchFamily="50" charset="-128"/>
                <a:ea typeface="MeiryoKe_UIGothic" pitchFamily="50" charset="-128"/>
              </a:rPr>
              <a:t>　</a:t>
            </a:r>
            <a:r>
              <a:rPr lang="ja-JP" altLang="ja-JP" b="1" dirty="0" smtClean="0">
                <a:solidFill>
                  <a:srgbClr val="0070C0"/>
                </a:solidFill>
                <a:latin typeface="MeiryoKe_UIGothic" pitchFamily="50" charset="-128"/>
                <a:ea typeface="MeiryoKe_UIGothic" pitchFamily="50" charset="-128"/>
              </a:rPr>
              <a:t>言語</a:t>
            </a:r>
            <a:r>
              <a:rPr lang="ja-JP" altLang="ja-JP" b="1" dirty="0" smtClean="0">
                <a:solidFill>
                  <a:srgbClr val="0070C0"/>
                </a:solidFill>
                <a:latin typeface="MeiryoKe_UIGothic" pitchFamily="50" charset="-128"/>
                <a:ea typeface="MeiryoKe_UIGothic" pitchFamily="50" charset="-128"/>
              </a:rPr>
              <a:t>獲得の臨界期</a:t>
            </a:r>
            <a:r>
              <a:rPr lang="en-US" altLang="ja-JP" b="1" dirty="0" smtClean="0">
                <a:solidFill>
                  <a:srgbClr val="0070C0"/>
                </a:solidFill>
                <a:latin typeface="MeiryoKe_UIGothic" pitchFamily="50" charset="-128"/>
                <a:ea typeface="MeiryoKe_UIGothic" pitchFamily="50" charset="-128"/>
              </a:rPr>
              <a:t>------0-2</a:t>
            </a:r>
            <a:r>
              <a:rPr lang="ja-JP" altLang="ja-JP" b="1" dirty="0" smtClean="0">
                <a:solidFill>
                  <a:srgbClr val="0070C0"/>
                </a:solidFill>
                <a:latin typeface="MeiryoKe_UIGothic" pitchFamily="50" charset="-128"/>
                <a:ea typeface="MeiryoKe_UIGothic" pitchFamily="50" charset="-128"/>
              </a:rPr>
              <a:t>歳の時期に言語習得ができないと、重度の言語遅滞が生じる</a:t>
            </a:r>
            <a:r>
              <a:rPr lang="ja-JP" altLang="ja-JP" b="1" dirty="0" smtClean="0">
                <a:solidFill>
                  <a:srgbClr val="0070C0"/>
                </a:solidFill>
                <a:latin typeface="MeiryoKe_UIGothic" pitchFamily="50" charset="-128"/>
                <a:ea typeface="MeiryoKe_UIGothic" pitchFamily="50" charset="-128"/>
              </a:rPr>
              <a:t>。</a:t>
            </a:r>
            <a:endParaRPr lang="ja-JP" altLang="ja-JP" b="1" dirty="0" smtClean="0">
              <a:solidFill>
                <a:srgbClr val="0070C0"/>
              </a:solidFill>
              <a:latin typeface="MeiryoKe_UIGothic" pitchFamily="50" charset="-128"/>
              <a:ea typeface="MeiryoKe_UIGothic" pitchFamily="50" charset="-128"/>
            </a:endParaRPr>
          </a:p>
          <a:p>
            <a:pPr fontAlgn="base" hangingPunct="0"/>
            <a:r>
              <a:rPr lang="ja-JP" altLang="ja-JP" b="1" dirty="0" smtClean="0">
                <a:solidFill>
                  <a:srgbClr val="0070C0"/>
                </a:solidFill>
                <a:latin typeface="MeiryoKe_UIGothic" pitchFamily="50" charset="-128"/>
                <a:ea typeface="MeiryoKe_UIGothic" pitchFamily="50" charset="-128"/>
              </a:rPr>
              <a:t>英語音</a:t>
            </a:r>
            <a:r>
              <a:rPr lang="ja-JP" altLang="ja-JP" b="1" dirty="0" smtClean="0">
                <a:solidFill>
                  <a:srgbClr val="0070C0"/>
                </a:solidFill>
                <a:latin typeface="MeiryoKe_UIGothic" pitchFamily="50" charset="-128"/>
                <a:ea typeface="MeiryoKe_UIGothic" pitchFamily="50" charset="-128"/>
              </a:rPr>
              <a:t>獲得の適期</a:t>
            </a:r>
            <a:r>
              <a:rPr lang="en-US" altLang="ja-JP" b="1" dirty="0" smtClean="0">
                <a:solidFill>
                  <a:srgbClr val="0070C0"/>
                </a:solidFill>
                <a:latin typeface="MeiryoKe_UIGothic" pitchFamily="50" charset="-128"/>
                <a:ea typeface="MeiryoKe_UIGothic" pitchFamily="50" charset="-128"/>
              </a:rPr>
              <a:t>-----</a:t>
            </a:r>
            <a:r>
              <a:rPr lang="en-US" altLang="ja-JP" b="1" dirty="0" smtClean="0">
                <a:solidFill>
                  <a:srgbClr val="C00000"/>
                </a:solidFill>
                <a:latin typeface="MeiryoKe_UIGothic" pitchFamily="50" charset="-128"/>
                <a:ea typeface="MeiryoKe_UIGothic" pitchFamily="50" charset="-128"/>
              </a:rPr>
              <a:t>6</a:t>
            </a:r>
            <a:r>
              <a:rPr lang="ja-JP" altLang="ja-JP" b="1" dirty="0" smtClean="0">
                <a:solidFill>
                  <a:srgbClr val="C00000"/>
                </a:solidFill>
                <a:latin typeface="MeiryoKe_UIGothic" pitchFamily="50" charset="-128"/>
                <a:ea typeface="MeiryoKe_UIGothic" pitchFamily="50" charset="-128"/>
              </a:rPr>
              <a:t>歳から</a:t>
            </a:r>
            <a:r>
              <a:rPr lang="en-US" altLang="ja-JP" b="1" dirty="0" smtClean="0">
                <a:solidFill>
                  <a:srgbClr val="C00000"/>
                </a:solidFill>
                <a:latin typeface="MeiryoKe_UIGothic" pitchFamily="50" charset="-128"/>
                <a:ea typeface="MeiryoKe_UIGothic" pitchFamily="50" charset="-128"/>
              </a:rPr>
              <a:t>12, 3</a:t>
            </a:r>
            <a:r>
              <a:rPr lang="ja-JP" altLang="ja-JP" b="1" dirty="0" smtClean="0">
                <a:solidFill>
                  <a:srgbClr val="C00000"/>
                </a:solidFill>
                <a:latin typeface="MeiryoKe_UIGothic" pitchFamily="50" charset="-128"/>
                <a:ea typeface="MeiryoKe_UIGothic" pitchFamily="50" charset="-128"/>
              </a:rPr>
              <a:t>歳</a:t>
            </a:r>
            <a:r>
              <a:rPr lang="en-US" altLang="ja-JP" b="1" dirty="0" smtClean="0">
                <a:latin typeface="MeiryoKe_UIGothic" pitchFamily="50" charset="-128"/>
                <a:ea typeface="MeiryoKe_UIGothic" pitchFamily="50" charset="-128"/>
              </a:rPr>
              <a:t>?</a:t>
            </a:r>
            <a:endParaRPr lang="ja-JP" altLang="ja-JP" b="1" dirty="0" smtClean="0">
              <a:latin typeface="MeiryoKe_UIGothic" pitchFamily="50" charset="-128"/>
              <a:ea typeface="MeiryoKe_UIGothic" pitchFamily="50" charset="-128"/>
            </a:endParaRPr>
          </a:p>
          <a:p>
            <a:pPr fontAlgn="base" hangingPunct="0"/>
            <a:r>
              <a:rPr lang="ja-JP" altLang="ja-JP" b="1" dirty="0" smtClean="0">
                <a:solidFill>
                  <a:srgbClr val="0070C0"/>
                </a:solidFill>
                <a:latin typeface="MeiryoKe_UIGothic" pitchFamily="50" charset="-128"/>
                <a:ea typeface="MeiryoKe_UIGothic" pitchFamily="50" charset="-128"/>
              </a:rPr>
              <a:t>分析的</a:t>
            </a:r>
            <a:r>
              <a:rPr lang="ja-JP" altLang="ja-JP" b="1" dirty="0" smtClean="0">
                <a:solidFill>
                  <a:srgbClr val="0070C0"/>
                </a:solidFill>
                <a:latin typeface="MeiryoKe_UIGothic" pitchFamily="50" charset="-128"/>
                <a:ea typeface="MeiryoKe_UIGothic" pitchFamily="50" charset="-128"/>
              </a:rPr>
              <a:t>思考が優勢になる前</a:t>
            </a:r>
            <a:r>
              <a:rPr lang="en-US" altLang="ja-JP" b="1" dirty="0" smtClean="0">
                <a:solidFill>
                  <a:srgbClr val="0070C0"/>
                </a:solidFill>
                <a:latin typeface="MeiryoKe_UIGothic" pitchFamily="50" charset="-128"/>
                <a:ea typeface="MeiryoKe_UIGothic" pitchFamily="50" charset="-128"/>
              </a:rPr>
              <a:t>----</a:t>
            </a:r>
            <a:r>
              <a:rPr lang="ja-JP" altLang="ja-JP" b="1" dirty="0" smtClean="0">
                <a:solidFill>
                  <a:srgbClr val="0070C0"/>
                </a:solidFill>
                <a:latin typeface="MeiryoKe_UIGothic" pitchFamily="50" charset="-128"/>
                <a:ea typeface="MeiryoKe_UIGothic" pitchFamily="50" charset="-128"/>
              </a:rPr>
              <a:t>幼児・児童期が適期</a:t>
            </a:r>
          </a:p>
          <a:p>
            <a:pPr fontAlgn="base" hangingPunct="0"/>
            <a:r>
              <a:rPr lang="en-US" altLang="ja-JP" dirty="0" smtClean="0">
                <a:latin typeface="MeiryoKe_UIGothic" pitchFamily="50" charset="-128"/>
                <a:ea typeface="MeiryoKe_UIGothic" pitchFamily="50" charset="-128"/>
              </a:rPr>
              <a:t> </a:t>
            </a:r>
            <a:endParaRPr lang="ja-JP" altLang="ja-JP" dirty="0" smtClean="0">
              <a:latin typeface="MeiryoKe_UIGothic" pitchFamily="50" charset="-128"/>
              <a:ea typeface="MeiryoKe_UIGothic" pitchFamily="50" charset="-128"/>
            </a:endParaRPr>
          </a:p>
          <a:p>
            <a:endParaRPr kumimoji="1" lang="ja-JP" alt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en-US" altLang="ja-JP" b="1" dirty="0" smtClean="0">
                <a:solidFill>
                  <a:srgbClr val="00B050"/>
                </a:solidFill>
              </a:rPr>
              <a:t>5. </a:t>
            </a:r>
            <a:r>
              <a:rPr lang="ja-JP" altLang="ja-JP" b="1" dirty="0" smtClean="0">
                <a:solidFill>
                  <a:srgbClr val="00B050"/>
                </a:solidFill>
              </a:rPr>
              <a:t>英語学習環境に恵まれない小学生の英語学習</a:t>
            </a:r>
            <a:r>
              <a:rPr lang="ja-JP" altLang="ja-JP" dirty="0" smtClean="0">
                <a:solidFill>
                  <a:srgbClr val="00B050"/>
                </a:solidFill>
              </a:rPr>
              <a:t/>
            </a:r>
            <a:br>
              <a:rPr lang="ja-JP" altLang="ja-JP" dirty="0" smtClean="0">
                <a:solidFill>
                  <a:srgbClr val="00B050"/>
                </a:solidFill>
              </a:rPr>
            </a:br>
            <a:endParaRPr kumimoji="1" lang="ja-JP" altLang="en-US" dirty="0">
              <a:solidFill>
                <a:srgbClr val="00B050"/>
              </a:solidFill>
            </a:endParaRPr>
          </a:p>
        </p:txBody>
      </p:sp>
      <p:sp>
        <p:nvSpPr>
          <p:cNvPr id="3" name="コンテンツ プレースホルダ 2"/>
          <p:cNvSpPr>
            <a:spLocks noGrp="1"/>
          </p:cNvSpPr>
          <p:nvPr>
            <p:ph sz="quarter" idx="1"/>
          </p:nvPr>
        </p:nvSpPr>
        <p:spPr/>
        <p:txBody>
          <a:bodyPr>
            <a:normAutofit fontScale="92500" lnSpcReduction="10000"/>
          </a:bodyPr>
          <a:lstStyle/>
          <a:p>
            <a:pPr fontAlgn="base" hangingPunct="0"/>
            <a:r>
              <a:rPr lang="ja-JP" altLang="ja-JP" b="1" dirty="0" smtClean="0">
                <a:solidFill>
                  <a:srgbClr val="C00000"/>
                </a:solidFill>
                <a:latin typeface="MeiryoKe_UIGothic" pitchFamily="50" charset="-128"/>
                <a:ea typeface="MeiryoKe_UIGothic" pitchFamily="50" charset="-128"/>
              </a:rPr>
              <a:t>英語</a:t>
            </a:r>
            <a:r>
              <a:rPr lang="ja-JP" altLang="ja-JP" b="1" dirty="0" smtClean="0">
                <a:solidFill>
                  <a:srgbClr val="C00000"/>
                </a:solidFill>
                <a:latin typeface="MeiryoKe_UIGothic" pitchFamily="50" charset="-128"/>
                <a:ea typeface="MeiryoKe_UIGothic" pitchFamily="50" charset="-128"/>
              </a:rPr>
              <a:t>学習環境に恵まれないとは</a:t>
            </a:r>
          </a:p>
          <a:p>
            <a:pPr fontAlgn="base" hangingPunct="0"/>
            <a:r>
              <a:rPr lang="en-US" altLang="ja-JP" b="1" dirty="0" smtClean="0">
                <a:solidFill>
                  <a:srgbClr val="0070C0"/>
                </a:solidFill>
                <a:latin typeface="MeiryoKe_UIGothic" pitchFamily="50" charset="-128"/>
                <a:ea typeface="MeiryoKe_UIGothic" pitchFamily="50" charset="-128"/>
              </a:rPr>
              <a:t>  a.</a:t>
            </a:r>
            <a:r>
              <a:rPr lang="ja-JP" altLang="ja-JP" b="1" dirty="0" smtClean="0">
                <a:solidFill>
                  <a:srgbClr val="0070C0"/>
                </a:solidFill>
                <a:latin typeface="MeiryoKe_UIGothic" pitchFamily="50" charset="-128"/>
                <a:ea typeface="MeiryoKe_UIGothic" pitchFamily="50" charset="-128"/>
              </a:rPr>
              <a:t>経済的理由と住む場所からくる制限、</a:t>
            </a:r>
            <a:r>
              <a:rPr lang="en-US" altLang="ja-JP" b="1" dirty="0" smtClean="0">
                <a:solidFill>
                  <a:srgbClr val="0070C0"/>
                </a:solidFill>
                <a:latin typeface="MeiryoKe_UIGothic" pitchFamily="50" charset="-128"/>
                <a:ea typeface="MeiryoKe_UIGothic" pitchFamily="50" charset="-128"/>
              </a:rPr>
              <a:t>b.</a:t>
            </a:r>
            <a:r>
              <a:rPr lang="ja-JP" altLang="ja-JP" b="1" dirty="0" smtClean="0">
                <a:solidFill>
                  <a:srgbClr val="0070C0"/>
                </a:solidFill>
                <a:latin typeface="MeiryoKe_UIGothic" pitchFamily="50" charset="-128"/>
                <a:ea typeface="MeiryoKe_UIGothic" pitchFamily="50" charset="-128"/>
              </a:rPr>
              <a:t>英語学習に関する知識が不十分、</a:t>
            </a:r>
            <a:r>
              <a:rPr lang="en-US" altLang="ja-JP" b="1" dirty="0" smtClean="0">
                <a:solidFill>
                  <a:srgbClr val="0070C0"/>
                </a:solidFill>
                <a:latin typeface="MeiryoKe_UIGothic" pitchFamily="50" charset="-128"/>
                <a:ea typeface="MeiryoKe_UIGothic" pitchFamily="50" charset="-128"/>
              </a:rPr>
              <a:t>c.</a:t>
            </a:r>
            <a:r>
              <a:rPr lang="ja-JP" altLang="ja-JP" b="1" dirty="0" smtClean="0">
                <a:solidFill>
                  <a:srgbClr val="0070C0"/>
                </a:solidFill>
                <a:latin typeface="MeiryoKe_UIGothic" pitchFamily="50" charset="-128"/>
                <a:ea typeface="MeiryoKe_UIGothic" pitchFamily="50" charset="-128"/>
              </a:rPr>
              <a:t>教育は学校にまかせるという伝統、</a:t>
            </a:r>
            <a:r>
              <a:rPr lang="en-US" altLang="ja-JP" b="1" dirty="0" smtClean="0">
                <a:solidFill>
                  <a:srgbClr val="0070C0"/>
                </a:solidFill>
                <a:latin typeface="MeiryoKe_UIGothic" pitchFamily="50" charset="-128"/>
                <a:ea typeface="MeiryoKe_UIGothic" pitchFamily="50" charset="-128"/>
              </a:rPr>
              <a:t>d.</a:t>
            </a:r>
            <a:r>
              <a:rPr lang="ja-JP" altLang="ja-JP" b="1" dirty="0" smtClean="0">
                <a:solidFill>
                  <a:srgbClr val="0070C0"/>
                </a:solidFill>
                <a:latin typeface="MeiryoKe_UIGothic" pitchFamily="50" charset="-128"/>
                <a:ea typeface="MeiryoKe_UIGothic" pitchFamily="50" charset="-128"/>
              </a:rPr>
              <a:t>語学力をつけるには適期があるとことをしらない、</a:t>
            </a:r>
            <a:r>
              <a:rPr lang="en-US" altLang="ja-JP" b="1" dirty="0" smtClean="0">
                <a:solidFill>
                  <a:srgbClr val="0070C0"/>
                </a:solidFill>
                <a:latin typeface="MeiryoKe_UIGothic" pitchFamily="50" charset="-128"/>
                <a:ea typeface="MeiryoKe_UIGothic" pitchFamily="50" charset="-128"/>
              </a:rPr>
              <a:t>e.</a:t>
            </a:r>
            <a:r>
              <a:rPr lang="ja-JP" altLang="ja-JP" b="1" dirty="0" smtClean="0">
                <a:solidFill>
                  <a:srgbClr val="0070C0"/>
                </a:solidFill>
                <a:latin typeface="MeiryoKe_UIGothic" pitchFamily="50" charset="-128"/>
                <a:ea typeface="MeiryoKe_UIGothic" pitchFamily="50" charset="-128"/>
              </a:rPr>
              <a:t>今後高い英語力が仕事の上で大切なことに気づいて</a:t>
            </a:r>
            <a:r>
              <a:rPr lang="ja-JP" altLang="ja-JP" b="1" dirty="0" smtClean="0">
                <a:solidFill>
                  <a:srgbClr val="0070C0"/>
                </a:solidFill>
                <a:latin typeface="MeiryoKe_UIGothic" pitchFamily="50" charset="-128"/>
                <a:ea typeface="MeiryoKe_UIGothic" pitchFamily="50" charset="-128"/>
              </a:rPr>
              <a:t>いない</a:t>
            </a:r>
            <a:r>
              <a:rPr lang="ja-JP" altLang="en-US" b="1" dirty="0" smtClean="0">
                <a:solidFill>
                  <a:srgbClr val="0070C0"/>
                </a:solidFill>
                <a:latin typeface="MeiryoKe_UIGothic" pitchFamily="50" charset="-128"/>
                <a:ea typeface="MeiryoKe_UIGothic" pitchFamily="50" charset="-128"/>
              </a:rPr>
              <a:t>。</a:t>
            </a:r>
            <a:endParaRPr lang="ja-JP" altLang="ja-JP" b="1" dirty="0" smtClean="0">
              <a:solidFill>
                <a:srgbClr val="0070C0"/>
              </a:solidFill>
              <a:latin typeface="MeiryoKe_UIGothic" pitchFamily="50" charset="-128"/>
              <a:ea typeface="MeiryoKe_UIGothic" pitchFamily="50" charset="-128"/>
            </a:endParaRPr>
          </a:p>
          <a:p>
            <a:pPr fontAlgn="base" hangingPunct="0"/>
            <a:r>
              <a:rPr lang="ja-JP" altLang="ja-JP" b="1" dirty="0" smtClean="0">
                <a:solidFill>
                  <a:srgbClr val="C00000"/>
                </a:solidFill>
                <a:latin typeface="MeiryoKe_UIGothic" pitchFamily="50" charset="-128"/>
                <a:ea typeface="MeiryoKe_UIGothic" pitchFamily="50" charset="-128"/>
              </a:rPr>
              <a:t>誰</a:t>
            </a:r>
            <a:r>
              <a:rPr lang="ja-JP" altLang="ja-JP" b="1" dirty="0" smtClean="0">
                <a:solidFill>
                  <a:srgbClr val="C00000"/>
                </a:solidFill>
                <a:latin typeface="MeiryoKe_UIGothic" pitchFamily="50" charset="-128"/>
                <a:ea typeface="MeiryoKe_UIGothic" pitchFamily="50" charset="-128"/>
              </a:rPr>
              <a:t>が子どもの英語学習にかかわるか</a:t>
            </a:r>
          </a:p>
          <a:p>
            <a:pPr fontAlgn="base" hangingPunct="0"/>
            <a:r>
              <a:rPr lang="en-US" altLang="ja-JP" b="1" dirty="0" smtClean="0">
                <a:solidFill>
                  <a:srgbClr val="0070C0"/>
                </a:solidFill>
                <a:latin typeface="MeiryoKe_UIGothic" pitchFamily="50" charset="-128"/>
                <a:ea typeface="MeiryoKe_UIGothic" pitchFamily="50" charset="-128"/>
              </a:rPr>
              <a:t> a.</a:t>
            </a:r>
            <a:r>
              <a:rPr lang="ja-JP" altLang="ja-JP" b="1" dirty="0" smtClean="0">
                <a:solidFill>
                  <a:srgbClr val="0070C0"/>
                </a:solidFill>
                <a:latin typeface="MeiryoKe_UIGothic" pitchFamily="50" charset="-128"/>
                <a:ea typeface="MeiryoKe_UIGothic" pitchFamily="50" charset="-128"/>
              </a:rPr>
              <a:t>もちろん、教師である。</a:t>
            </a:r>
          </a:p>
          <a:p>
            <a:pPr fontAlgn="base" hangingPunct="0"/>
            <a:r>
              <a:rPr lang="en-US" altLang="ja-JP" b="1" dirty="0" smtClean="0">
                <a:solidFill>
                  <a:srgbClr val="0070C0"/>
                </a:solidFill>
                <a:latin typeface="MeiryoKe_UIGothic" pitchFamily="50" charset="-128"/>
                <a:ea typeface="MeiryoKe_UIGothic" pitchFamily="50" charset="-128"/>
              </a:rPr>
              <a:t> b.</a:t>
            </a:r>
            <a:r>
              <a:rPr lang="ja-JP" altLang="ja-JP" b="1" dirty="0" smtClean="0">
                <a:solidFill>
                  <a:srgbClr val="0070C0"/>
                </a:solidFill>
                <a:latin typeface="MeiryoKe_UIGothic" pitchFamily="50" charset="-128"/>
                <a:ea typeface="MeiryoKe_UIGothic" pitchFamily="50" charset="-128"/>
              </a:rPr>
              <a:t>塾や英語学校におまかせ⇒学校英語のレベルまでしか伸びない。</a:t>
            </a:r>
          </a:p>
          <a:p>
            <a:pPr fontAlgn="base" hangingPunct="0"/>
            <a:r>
              <a:rPr lang="en-US" altLang="ja-JP" b="1" dirty="0" smtClean="0">
                <a:solidFill>
                  <a:srgbClr val="0070C0"/>
                </a:solidFill>
                <a:latin typeface="MeiryoKe_UIGothic" pitchFamily="50" charset="-128"/>
                <a:ea typeface="MeiryoKe_UIGothic" pitchFamily="50" charset="-128"/>
              </a:rPr>
              <a:t> c.</a:t>
            </a:r>
            <a:r>
              <a:rPr lang="ja-JP" altLang="ja-JP" b="1" dirty="0" smtClean="0">
                <a:solidFill>
                  <a:srgbClr val="0070C0"/>
                </a:solidFill>
                <a:latin typeface="MeiryoKe_UIGothic" pitchFamily="50" charset="-128"/>
                <a:ea typeface="MeiryoKe_UIGothic" pitchFamily="50" charset="-128"/>
              </a:rPr>
              <a:t>両親がかかわる</a:t>
            </a:r>
            <a:r>
              <a:rPr lang="en-US" altLang="ja-JP" b="1" dirty="0" smtClean="0">
                <a:solidFill>
                  <a:srgbClr val="0070C0"/>
                </a:solidFill>
                <a:latin typeface="MeiryoKe_UIGothic" pitchFamily="50" charset="-128"/>
                <a:ea typeface="MeiryoKe_UIGothic" pitchFamily="50" charset="-128"/>
              </a:rPr>
              <a:t>(</a:t>
            </a:r>
            <a:r>
              <a:rPr lang="ja-JP" altLang="ja-JP" b="1" dirty="0" smtClean="0">
                <a:solidFill>
                  <a:srgbClr val="0070C0"/>
                </a:solidFill>
                <a:latin typeface="MeiryoKe_UIGothic" pitchFamily="50" charset="-128"/>
                <a:ea typeface="MeiryoKe_UIGothic" pitchFamily="50" charset="-128"/>
              </a:rPr>
              <a:t>夕方家にいる母親 </a:t>
            </a:r>
            <a:r>
              <a:rPr lang="en-US" altLang="ja-JP" b="1" dirty="0" smtClean="0">
                <a:solidFill>
                  <a:srgbClr val="0070C0"/>
                </a:solidFill>
                <a:latin typeface="MeiryoKe_UIGothic" pitchFamily="50" charset="-128"/>
                <a:ea typeface="MeiryoKe_UIGothic" pitchFamily="50" charset="-128"/>
              </a:rPr>
              <a:t>/</a:t>
            </a:r>
            <a:r>
              <a:rPr lang="ja-JP" altLang="ja-JP" b="1" dirty="0" smtClean="0">
                <a:solidFill>
                  <a:srgbClr val="0070C0"/>
                </a:solidFill>
                <a:latin typeface="MeiryoKe_UIGothic" pitchFamily="50" charset="-128"/>
                <a:ea typeface="MeiryoKe_UIGothic" pitchFamily="50" charset="-128"/>
              </a:rPr>
              <a:t>また</a:t>
            </a:r>
            <a:r>
              <a:rPr lang="ja-JP" altLang="ja-JP" b="1" dirty="0" smtClean="0">
                <a:solidFill>
                  <a:srgbClr val="0070C0"/>
                </a:solidFill>
                <a:latin typeface="MeiryoKe_UIGothic" pitchFamily="50" charset="-128"/>
                <a:ea typeface="MeiryoKe_UIGothic" pitchFamily="50" charset="-128"/>
              </a:rPr>
              <a:t>は父親</a:t>
            </a:r>
            <a:r>
              <a:rPr lang="en-US" altLang="ja-JP" b="1" dirty="0" smtClean="0">
                <a:solidFill>
                  <a:srgbClr val="0070C0"/>
                </a:solidFill>
                <a:latin typeface="MeiryoKe_UIGothic" pitchFamily="50" charset="-128"/>
                <a:ea typeface="MeiryoKe_UIGothic" pitchFamily="50" charset="-128"/>
              </a:rPr>
              <a:t>) </a:t>
            </a:r>
            <a:r>
              <a:rPr lang="ja-JP" altLang="ja-JP" b="1" dirty="0" smtClean="0">
                <a:solidFill>
                  <a:srgbClr val="0070C0"/>
                </a:solidFill>
                <a:latin typeface="MeiryoKe_UIGothic" pitchFamily="50" charset="-128"/>
                <a:ea typeface="MeiryoKe_UIGothic" pitchFamily="50" charset="-128"/>
              </a:rPr>
              <a:t>が</a:t>
            </a:r>
            <a:r>
              <a:rPr lang="ja-JP" altLang="ja-JP" b="1" dirty="0" smtClean="0">
                <a:solidFill>
                  <a:srgbClr val="0070C0"/>
                </a:solidFill>
                <a:latin typeface="MeiryoKe_UIGothic" pitchFamily="50" charset="-128"/>
                <a:ea typeface="MeiryoKe_UIGothic" pitchFamily="50" charset="-128"/>
              </a:rPr>
              <a:t>かかわる。</a:t>
            </a:r>
            <a:endParaRPr lang="ja-JP" altLang="ja-JP" b="1" dirty="0" smtClean="0">
              <a:solidFill>
                <a:srgbClr val="0070C0"/>
              </a:solidFill>
              <a:latin typeface="MeiryoKe_UIGothic" pitchFamily="50" charset="-128"/>
              <a:ea typeface="MeiryoKe_UIGothic" pitchFamily="50" charset="-128"/>
            </a:endParaRPr>
          </a:p>
          <a:p>
            <a:endParaRPr kumimoji="1" lang="ja-JP" alt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01752" y="228600"/>
            <a:ext cx="8518720" cy="2120280"/>
          </a:xfrm>
        </p:spPr>
        <p:txBody>
          <a:bodyPr>
            <a:normAutofit fontScale="90000"/>
          </a:bodyPr>
          <a:lstStyle/>
          <a:p>
            <a:r>
              <a:rPr kumimoji="1" lang="en-US" altLang="ja-JP" dirty="0" smtClean="0"/>
              <a:t/>
            </a:r>
            <a:br>
              <a:rPr kumimoji="1" lang="en-US" altLang="ja-JP" dirty="0" smtClean="0"/>
            </a:br>
            <a:r>
              <a:rPr lang="en-US" altLang="ja-JP" dirty="0" smtClean="0"/>
              <a:t/>
            </a:r>
            <a:br>
              <a:rPr lang="en-US" altLang="ja-JP" dirty="0" smtClean="0"/>
            </a:br>
            <a:r>
              <a:rPr lang="en-US" altLang="ja-JP" b="1" dirty="0" smtClean="0">
                <a:solidFill>
                  <a:srgbClr val="00B050"/>
                </a:solidFill>
                <a:latin typeface="MeiryoKe_UIGothic" pitchFamily="50" charset="-128"/>
                <a:ea typeface="MeiryoKe_UIGothic" pitchFamily="50" charset="-128"/>
              </a:rPr>
              <a:t>6. </a:t>
            </a:r>
            <a:r>
              <a:rPr lang="ja-JP" altLang="ja-JP" b="1" dirty="0" smtClean="0">
                <a:solidFill>
                  <a:srgbClr val="00B050"/>
                </a:solidFill>
                <a:latin typeface="MeiryoKe_UIGothic" pitchFamily="50" charset="-128"/>
                <a:ea typeface="MeiryoKe_UIGothic" pitchFamily="50" charset="-128"/>
              </a:rPr>
              <a:t>小学校</a:t>
            </a:r>
            <a:r>
              <a:rPr lang="en-US" altLang="ja-JP" b="1" dirty="0" smtClean="0">
                <a:solidFill>
                  <a:srgbClr val="00B050"/>
                </a:solidFill>
                <a:latin typeface="MeiryoKe_UIGothic" pitchFamily="50" charset="-128"/>
                <a:ea typeface="MeiryoKe_UIGothic" pitchFamily="50" charset="-128"/>
              </a:rPr>
              <a:t>5</a:t>
            </a:r>
            <a:r>
              <a:rPr lang="ja-JP" altLang="ja-JP" b="1" dirty="0" smtClean="0">
                <a:solidFill>
                  <a:srgbClr val="00B050"/>
                </a:solidFill>
                <a:latin typeface="MeiryoKe_UIGothic" pitchFamily="50" charset="-128"/>
                <a:ea typeface="MeiryoKe_UIGothic" pitchFamily="50" charset="-128"/>
              </a:rPr>
              <a:t>・</a:t>
            </a:r>
            <a:r>
              <a:rPr lang="en-US" altLang="ja-JP" b="1" dirty="0" smtClean="0">
                <a:solidFill>
                  <a:srgbClr val="00B050"/>
                </a:solidFill>
                <a:latin typeface="MeiryoKe_UIGothic" pitchFamily="50" charset="-128"/>
                <a:ea typeface="MeiryoKe_UIGothic" pitchFamily="50" charset="-128"/>
              </a:rPr>
              <a:t>6</a:t>
            </a:r>
            <a:r>
              <a:rPr lang="ja-JP" altLang="ja-JP" b="1" dirty="0" smtClean="0">
                <a:solidFill>
                  <a:srgbClr val="00B050"/>
                </a:solidFill>
                <a:latin typeface="MeiryoKe_UIGothic" pitchFamily="50" charset="-128"/>
                <a:ea typeface="MeiryoKe_UIGothic" pitchFamily="50" charset="-128"/>
              </a:rPr>
              <a:t>年の英語活動の</a:t>
            </a:r>
            <a:r>
              <a:rPr lang="ja-JP" altLang="ja-JP" b="1" dirty="0" smtClean="0">
                <a:solidFill>
                  <a:srgbClr val="00B050"/>
                </a:solidFill>
                <a:latin typeface="MeiryoKe_UIGothic" pitchFamily="50" charset="-128"/>
                <a:ea typeface="MeiryoKe_UIGothic" pitchFamily="50" charset="-128"/>
              </a:rPr>
              <a:t>内容</a:t>
            </a:r>
            <a:r>
              <a:rPr lang="en-US" altLang="ja-JP" b="1" dirty="0" smtClean="0">
                <a:solidFill>
                  <a:srgbClr val="00B050"/>
                </a:solidFill>
                <a:latin typeface="MeiryoKe_UIGothic" pitchFamily="50" charset="-128"/>
                <a:ea typeface="MeiryoKe_UIGothic" pitchFamily="50" charset="-128"/>
              </a:rPr>
              <a:t/>
            </a:r>
            <a:br>
              <a:rPr lang="en-US" altLang="ja-JP" b="1" dirty="0" smtClean="0">
                <a:solidFill>
                  <a:srgbClr val="00B050"/>
                </a:solidFill>
                <a:latin typeface="MeiryoKe_UIGothic" pitchFamily="50" charset="-128"/>
                <a:ea typeface="MeiryoKe_UIGothic" pitchFamily="50" charset="-128"/>
              </a:rPr>
            </a:br>
            <a:r>
              <a:rPr lang="ja-JP" altLang="ja-JP" sz="2700" b="1" dirty="0" smtClean="0">
                <a:solidFill>
                  <a:srgbClr val="00B050"/>
                </a:solidFill>
                <a:latin typeface="MeiryoKe_UIGothic" pitchFamily="50" charset="-128"/>
                <a:ea typeface="MeiryoKe_UIGothic" pitchFamily="50" charset="-128"/>
              </a:rPr>
              <a:t>（</a:t>
            </a:r>
            <a:r>
              <a:rPr lang="en-US" altLang="ja-JP" sz="2700" b="1" dirty="0" smtClean="0">
                <a:solidFill>
                  <a:srgbClr val="00B050"/>
                </a:solidFill>
                <a:latin typeface="MeiryoKe_UIGothic" pitchFamily="50" charset="-128"/>
                <a:ea typeface="MeiryoKe_UIGothic" pitchFamily="50" charset="-128"/>
              </a:rPr>
              <a:t>35</a:t>
            </a:r>
            <a:r>
              <a:rPr lang="ja-JP" altLang="ja-JP" sz="2700" b="1" dirty="0" smtClean="0">
                <a:solidFill>
                  <a:srgbClr val="00B050"/>
                </a:solidFill>
                <a:latin typeface="MeiryoKe_UIGothic" pitchFamily="50" charset="-128"/>
                <a:ea typeface="MeiryoKe_UIGothic" pitchFamily="50" charset="-128"/>
              </a:rPr>
              <a:t>回</a:t>
            </a:r>
            <a:r>
              <a:rPr lang="en-US" altLang="ja-JP" sz="2700" b="1" dirty="0" smtClean="0">
                <a:solidFill>
                  <a:srgbClr val="00B050"/>
                </a:solidFill>
                <a:latin typeface="MeiryoKe_UIGothic" pitchFamily="50" charset="-128"/>
                <a:ea typeface="MeiryoKe_UIGothic" pitchFamily="50" charset="-128"/>
              </a:rPr>
              <a:t>+35</a:t>
            </a:r>
            <a:r>
              <a:rPr lang="ja-JP" altLang="ja-JP" sz="2700" b="1" dirty="0" smtClean="0">
                <a:solidFill>
                  <a:srgbClr val="00B050"/>
                </a:solidFill>
                <a:latin typeface="MeiryoKe_UIGothic" pitchFamily="50" charset="-128"/>
                <a:ea typeface="MeiryoKe_UIGothic" pitchFamily="50" charset="-128"/>
              </a:rPr>
              <a:t>回</a:t>
            </a:r>
            <a:r>
              <a:rPr lang="en-US" altLang="ja-JP" sz="2700" b="1" dirty="0" smtClean="0">
                <a:solidFill>
                  <a:srgbClr val="00B050"/>
                </a:solidFill>
                <a:latin typeface="MeiryoKe_UIGothic" pitchFamily="50" charset="-128"/>
                <a:ea typeface="MeiryoKe_UIGothic" pitchFamily="50" charset="-128"/>
              </a:rPr>
              <a:t>: </a:t>
            </a:r>
            <a:r>
              <a:rPr lang="ja-JP" altLang="ja-JP" sz="2700" b="1" dirty="0" smtClean="0">
                <a:solidFill>
                  <a:srgbClr val="00B050"/>
                </a:solidFill>
                <a:latin typeface="MeiryoKe_UIGothic" pitchFamily="50" charset="-128"/>
                <a:ea typeface="MeiryoKe_UIGothic" pitchFamily="50" charset="-128"/>
              </a:rPr>
              <a:t>出現</a:t>
            </a:r>
            <a:r>
              <a:rPr lang="ja-JP" altLang="ja-JP" sz="2700" b="1" dirty="0" smtClean="0">
                <a:solidFill>
                  <a:srgbClr val="00B050"/>
                </a:solidFill>
                <a:latin typeface="MeiryoKe_UIGothic" pitchFamily="50" charset="-128"/>
                <a:ea typeface="MeiryoKe_UIGothic" pitchFamily="50" charset="-128"/>
              </a:rPr>
              <a:t>単語約</a:t>
            </a:r>
            <a:r>
              <a:rPr lang="en-US" altLang="ja-JP" sz="2700" b="1" dirty="0" smtClean="0">
                <a:solidFill>
                  <a:srgbClr val="00B050"/>
                </a:solidFill>
                <a:latin typeface="MeiryoKe_UIGothic" pitchFamily="50" charset="-128"/>
                <a:ea typeface="MeiryoKe_UIGothic" pitchFamily="50" charset="-128"/>
              </a:rPr>
              <a:t>400</a:t>
            </a:r>
            <a:r>
              <a:rPr lang="ja-JP" altLang="ja-JP" sz="2700" b="1" dirty="0" smtClean="0">
                <a:solidFill>
                  <a:srgbClr val="00B050"/>
                </a:solidFill>
                <a:latin typeface="MeiryoKe_UIGothic" pitchFamily="50" charset="-128"/>
                <a:ea typeface="MeiryoKe_UIGothic" pitchFamily="50" charset="-128"/>
              </a:rPr>
              <a:t>個）</a:t>
            </a:r>
            <a:r>
              <a:rPr lang="ja-JP" altLang="ja-JP" dirty="0" smtClean="0"/>
              <a:t/>
            </a:r>
            <a:br>
              <a:rPr lang="ja-JP" altLang="ja-JP" dirty="0" smtClean="0"/>
            </a:br>
            <a:r>
              <a:rPr lang="en-US" altLang="ja-JP" dirty="0" smtClean="0"/>
              <a:t/>
            </a:r>
            <a:br>
              <a:rPr lang="en-US" altLang="ja-JP" dirty="0" smtClean="0"/>
            </a:br>
            <a:endParaRPr kumimoji="1" lang="ja-JP" altLang="en-US" dirty="0"/>
          </a:p>
        </p:txBody>
      </p:sp>
      <p:sp>
        <p:nvSpPr>
          <p:cNvPr id="3" name="コンテンツ プレースホルダ 2"/>
          <p:cNvSpPr>
            <a:spLocks noGrp="1"/>
          </p:cNvSpPr>
          <p:nvPr>
            <p:ph sz="quarter" idx="1"/>
          </p:nvPr>
        </p:nvSpPr>
        <p:spPr>
          <a:xfrm>
            <a:off x="301752" y="1527048"/>
            <a:ext cx="8503920" cy="4998296"/>
          </a:xfrm>
        </p:spPr>
        <p:txBody>
          <a:bodyPr>
            <a:normAutofit fontScale="77500" lnSpcReduction="20000"/>
          </a:bodyPr>
          <a:lstStyle/>
          <a:p>
            <a:pPr fontAlgn="base" hangingPunct="0"/>
            <a:r>
              <a:rPr lang="ja-JP" altLang="ja-JP" sz="3300" dirty="0" smtClean="0">
                <a:solidFill>
                  <a:srgbClr val="C00000"/>
                </a:solidFill>
              </a:rPr>
              <a:t>　</a:t>
            </a:r>
            <a:r>
              <a:rPr lang="en-US" altLang="ja-JP" sz="3300" b="1" dirty="0" smtClean="0">
                <a:solidFill>
                  <a:srgbClr val="C00000"/>
                </a:solidFill>
                <a:latin typeface="MeiryoKe_UIGothic" pitchFamily="50" charset="-128"/>
                <a:ea typeface="MeiryoKe_UIGothic" pitchFamily="50" charset="-128"/>
              </a:rPr>
              <a:t>5</a:t>
            </a:r>
            <a:r>
              <a:rPr lang="ja-JP" altLang="ja-JP" sz="3300" b="1" dirty="0" smtClean="0">
                <a:solidFill>
                  <a:srgbClr val="C00000"/>
                </a:solidFill>
                <a:latin typeface="MeiryoKe_UIGothic" pitchFamily="50" charset="-128"/>
                <a:ea typeface="MeiryoKe_UIGothic" pitchFamily="50" charset="-128"/>
              </a:rPr>
              <a:t>年</a:t>
            </a:r>
            <a:r>
              <a:rPr lang="en-US" altLang="ja-JP" b="1" dirty="0" smtClean="0">
                <a:latin typeface="MeiryoKe_UIGothic" pitchFamily="50" charset="-128"/>
                <a:ea typeface="MeiryoKe_UIGothic" pitchFamily="50" charset="-128"/>
              </a:rPr>
              <a:t>:</a:t>
            </a:r>
            <a:r>
              <a:rPr lang="en-US" altLang="ja-JP" sz="3100" b="1" dirty="0" smtClean="0">
                <a:solidFill>
                  <a:srgbClr val="0070C0"/>
                </a:solidFill>
                <a:latin typeface="MeiryoKe_UIGothic" pitchFamily="50" charset="-128"/>
                <a:ea typeface="MeiryoKe_UIGothic" pitchFamily="50" charset="-128"/>
              </a:rPr>
              <a:t>Lesson 1 Hello! </a:t>
            </a:r>
            <a:r>
              <a:rPr lang="ja-JP" altLang="ja-JP" sz="3100" b="1" dirty="0" err="1" smtClean="0">
                <a:solidFill>
                  <a:srgbClr val="0070C0"/>
                </a:solidFill>
                <a:latin typeface="MeiryoKe_UIGothic" pitchFamily="50" charset="-128"/>
                <a:ea typeface="MeiryoKe_UIGothic" pitchFamily="50" charset="-128"/>
              </a:rPr>
              <a:t>、</a:t>
            </a:r>
            <a:r>
              <a:rPr lang="en-US" altLang="ja-JP" sz="3100" b="1" dirty="0" smtClean="0">
                <a:solidFill>
                  <a:srgbClr val="0070C0"/>
                </a:solidFill>
                <a:latin typeface="MeiryoKe_UIGothic" pitchFamily="50" charset="-128"/>
                <a:ea typeface="MeiryoKe_UIGothic" pitchFamily="50" charset="-128"/>
              </a:rPr>
              <a:t>L2 </a:t>
            </a:r>
            <a:r>
              <a:rPr lang="en-US" altLang="ja-JP" sz="3100" b="1" dirty="0" smtClean="0">
                <a:solidFill>
                  <a:srgbClr val="0070C0"/>
                </a:solidFill>
                <a:latin typeface="MeiryoKe_UIGothic" pitchFamily="50" charset="-128"/>
                <a:ea typeface="MeiryoKe_UIGothic" pitchFamily="50" charset="-128"/>
              </a:rPr>
              <a:t>I‘m </a:t>
            </a:r>
            <a:r>
              <a:rPr lang="en-US" altLang="ja-JP" sz="3100" b="1" dirty="0" smtClean="0">
                <a:solidFill>
                  <a:srgbClr val="0070C0"/>
                </a:solidFill>
                <a:latin typeface="MeiryoKe_UIGothic" pitchFamily="50" charset="-128"/>
                <a:ea typeface="MeiryoKe_UIGothic" pitchFamily="50" charset="-128"/>
              </a:rPr>
              <a:t>happy. </a:t>
            </a:r>
            <a:r>
              <a:rPr lang="ja-JP" altLang="ja-JP" sz="3100" b="1" dirty="0" smtClean="0">
                <a:solidFill>
                  <a:srgbClr val="0070C0"/>
                </a:solidFill>
                <a:latin typeface="MeiryoKe_UIGothic" pitchFamily="50" charset="-128"/>
                <a:ea typeface="MeiryoKe_UIGothic" pitchFamily="50" charset="-128"/>
              </a:rPr>
              <a:t>ジエスチャーをつけてあいさつしよう、</a:t>
            </a:r>
            <a:r>
              <a:rPr lang="en-US" altLang="ja-JP" sz="3100" b="1" dirty="0" smtClean="0">
                <a:solidFill>
                  <a:srgbClr val="0070C0"/>
                </a:solidFill>
                <a:latin typeface="MeiryoKe_UIGothic" pitchFamily="50" charset="-128"/>
                <a:ea typeface="MeiryoKe_UIGothic" pitchFamily="50" charset="-128"/>
              </a:rPr>
              <a:t>L3 How many? </a:t>
            </a:r>
            <a:r>
              <a:rPr lang="ja-JP" altLang="ja-JP" sz="3100" b="1" dirty="0" smtClean="0">
                <a:solidFill>
                  <a:srgbClr val="0070C0"/>
                </a:solidFill>
                <a:latin typeface="MeiryoKe_UIGothic" pitchFamily="50" charset="-128"/>
                <a:ea typeface="MeiryoKe_UIGothic" pitchFamily="50" charset="-128"/>
              </a:rPr>
              <a:t>いろいろなものを数えよう 、</a:t>
            </a:r>
            <a:r>
              <a:rPr lang="en-US" altLang="ja-JP" sz="3100" b="1" dirty="0" smtClean="0">
                <a:solidFill>
                  <a:srgbClr val="0070C0"/>
                </a:solidFill>
                <a:latin typeface="MeiryoKe_UIGothic" pitchFamily="50" charset="-128"/>
                <a:ea typeface="MeiryoKe_UIGothic" pitchFamily="50" charset="-128"/>
              </a:rPr>
              <a:t>L4 I like apples. </a:t>
            </a:r>
            <a:r>
              <a:rPr lang="ja-JP" altLang="ja-JP" sz="3100" b="1" dirty="0" smtClean="0">
                <a:solidFill>
                  <a:srgbClr val="0070C0"/>
                </a:solidFill>
                <a:latin typeface="MeiryoKe_UIGothic" pitchFamily="50" charset="-128"/>
                <a:ea typeface="MeiryoKe_UIGothic" pitchFamily="50" charset="-128"/>
              </a:rPr>
              <a:t>好きなものを伝えよう、</a:t>
            </a:r>
            <a:r>
              <a:rPr lang="en-US" altLang="ja-JP" sz="3100" b="1" dirty="0" smtClean="0">
                <a:solidFill>
                  <a:srgbClr val="0070C0"/>
                </a:solidFill>
                <a:latin typeface="MeiryoKe_UIGothic" pitchFamily="50" charset="-128"/>
                <a:ea typeface="MeiryoKe_UIGothic" pitchFamily="50" charset="-128"/>
              </a:rPr>
              <a:t>L5 What do you like? </a:t>
            </a:r>
            <a:r>
              <a:rPr lang="ja-JP" altLang="ja-JP" sz="3100" b="1" dirty="0" smtClean="0">
                <a:solidFill>
                  <a:srgbClr val="0070C0"/>
                </a:solidFill>
                <a:latin typeface="MeiryoKe_UIGothic" pitchFamily="50" charset="-128"/>
                <a:ea typeface="MeiryoKe_UIGothic" pitchFamily="50" charset="-128"/>
              </a:rPr>
              <a:t>友だちにインタヒ、ユーしよう、</a:t>
            </a:r>
            <a:r>
              <a:rPr lang="en-US" altLang="ja-JP" sz="3100" b="1" dirty="0" smtClean="0">
                <a:solidFill>
                  <a:srgbClr val="0070C0"/>
                </a:solidFill>
                <a:latin typeface="MeiryoKe_UIGothic" pitchFamily="50" charset="-128"/>
                <a:ea typeface="MeiryoKe_UIGothic" pitchFamily="50" charset="-128"/>
              </a:rPr>
              <a:t>L6 What do you ~?</a:t>
            </a:r>
            <a:r>
              <a:rPr lang="ja-JP" altLang="ja-JP" sz="3100" b="1" dirty="0" err="1" smtClean="0">
                <a:solidFill>
                  <a:srgbClr val="0070C0"/>
                </a:solidFill>
                <a:latin typeface="MeiryoKe_UIGothic" pitchFamily="50" charset="-128"/>
                <a:ea typeface="MeiryoKe_UIGothic" pitchFamily="50" charset="-128"/>
              </a:rPr>
              <a:t>、</a:t>
            </a:r>
            <a:r>
              <a:rPr lang="ja-JP" altLang="ja-JP" sz="3100" b="1" dirty="0" smtClean="0">
                <a:solidFill>
                  <a:srgbClr val="0070C0"/>
                </a:solidFill>
                <a:latin typeface="MeiryoKe_UIGothic" pitchFamily="50" charset="-128"/>
                <a:ea typeface="MeiryoKe_UIGothic" pitchFamily="50" charset="-128"/>
              </a:rPr>
              <a:t>アルファベットをさがそう</a:t>
            </a:r>
            <a:r>
              <a:rPr lang="ja-JP" altLang="ja-JP" sz="3100" b="1" dirty="0" smtClean="0">
                <a:solidFill>
                  <a:srgbClr val="0070C0"/>
                </a:solidFill>
                <a:latin typeface="MeiryoKe_UIGothic" pitchFamily="50" charset="-128"/>
                <a:ea typeface="MeiryoKe_UIGothic" pitchFamily="50" charset="-128"/>
              </a:rPr>
              <a:t>、</a:t>
            </a:r>
            <a:r>
              <a:rPr lang="en-US" altLang="ja-JP" sz="3100" b="1" dirty="0" smtClean="0">
                <a:solidFill>
                  <a:srgbClr val="0070C0"/>
                </a:solidFill>
                <a:latin typeface="MeiryoKe_UIGothic" pitchFamily="50" charset="-128"/>
                <a:ea typeface="MeiryoKe_UIGothic" pitchFamily="50" charset="-128"/>
              </a:rPr>
              <a:t>L7 </a:t>
            </a:r>
            <a:r>
              <a:rPr lang="en-US" altLang="ja-JP" sz="3100" b="1" dirty="0" smtClean="0">
                <a:solidFill>
                  <a:srgbClr val="0070C0"/>
                </a:solidFill>
                <a:latin typeface="MeiryoKe_UIGothic" pitchFamily="50" charset="-128"/>
                <a:ea typeface="MeiryoKe_UIGothic" pitchFamily="50" charset="-128"/>
              </a:rPr>
              <a:t>What's this? </a:t>
            </a:r>
            <a:r>
              <a:rPr lang="ja-JP" altLang="ja-JP" sz="3100" b="1" dirty="0" smtClean="0">
                <a:solidFill>
                  <a:srgbClr val="0070C0"/>
                </a:solidFill>
                <a:latin typeface="MeiryoKe_UIGothic" pitchFamily="50" charset="-128"/>
                <a:ea typeface="MeiryoKe_UIGothic" pitchFamily="50" charset="-128"/>
              </a:rPr>
              <a:t>クイズ大会をしよう 、</a:t>
            </a:r>
            <a:r>
              <a:rPr lang="en-US" altLang="ja-JP" sz="3100" b="1" dirty="0" smtClean="0">
                <a:solidFill>
                  <a:srgbClr val="0070C0"/>
                </a:solidFill>
                <a:latin typeface="MeiryoKe_UIGothic" pitchFamily="50" charset="-128"/>
                <a:ea typeface="MeiryoKe_UIGothic" pitchFamily="50" charset="-128"/>
              </a:rPr>
              <a:t>L8 I study Japanese. </a:t>
            </a:r>
            <a:r>
              <a:rPr lang="ja-JP" altLang="ja-JP" sz="3100" b="1" dirty="0" smtClean="0">
                <a:solidFill>
                  <a:srgbClr val="0070C0"/>
                </a:solidFill>
                <a:latin typeface="MeiryoKe_UIGothic" pitchFamily="50" charset="-128"/>
                <a:ea typeface="MeiryoKe_UIGothic" pitchFamily="50" charset="-128"/>
              </a:rPr>
              <a:t>夢の時間割を作ろう、</a:t>
            </a:r>
            <a:r>
              <a:rPr lang="en-US" altLang="ja-JP" sz="3100" b="1" dirty="0" smtClean="0">
                <a:solidFill>
                  <a:srgbClr val="0070C0"/>
                </a:solidFill>
                <a:latin typeface="MeiryoKe_UIGothic" pitchFamily="50" charset="-128"/>
                <a:ea typeface="MeiryoKe_UIGothic" pitchFamily="50" charset="-128"/>
              </a:rPr>
              <a:t>L9 </a:t>
            </a:r>
            <a:r>
              <a:rPr lang="en-US" altLang="ja-JP" b="1" dirty="0" smtClean="0">
                <a:solidFill>
                  <a:srgbClr val="0070C0"/>
                </a:solidFill>
                <a:latin typeface="MeiryoKe_UIGothic" pitchFamily="50" charset="-128"/>
                <a:ea typeface="MeiryoKe_UIGothic" pitchFamily="50" charset="-128"/>
              </a:rPr>
              <a:t>What would you like? </a:t>
            </a:r>
            <a:r>
              <a:rPr lang="ja-JP" altLang="ja-JP" b="1" dirty="0" smtClean="0">
                <a:solidFill>
                  <a:srgbClr val="0070C0"/>
                </a:solidFill>
                <a:latin typeface="MeiryoKe_UIGothic" pitchFamily="50" charset="-128"/>
                <a:ea typeface="MeiryoKe_UIGothic" pitchFamily="50" charset="-128"/>
              </a:rPr>
              <a:t>ランチメニューを作ろう</a:t>
            </a:r>
            <a:r>
              <a:rPr lang="ja-JP" altLang="ja-JP" b="1" dirty="0" smtClean="0">
                <a:solidFill>
                  <a:srgbClr val="0070C0"/>
                </a:solidFill>
                <a:latin typeface="MeiryoKe_UIGothic" pitchFamily="50" charset="-128"/>
                <a:ea typeface="MeiryoKe_UIGothic" pitchFamily="50" charset="-128"/>
              </a:rPr>
              <a:t>。</a:t>
            </a:r>
            <a:endParaRPr lang="en-US" altLang="ja-JP" b="1" dirty="0" smtClean="0">
              <a:solidFill>
                <a:srgbClr val="0070C0"/>
              </a:solidFill>
              <a:latin typeface="MeiryoKe_UIGothic" pitchFamily="50" charset="-128"/>
              <a:ea typeface="MeiryoKe_UIGothic" pitchFamily="50" charset="-128"/>
            </a:endParaRPr>
          </a:p>
          <a:p>
            <a:pPr fontAlgn="base" hangingPunct="0"/>
            <a:endParaRPr lang="ja-JP" altLang="ja-JP" b="1" dirty="0" smtClean="0">
              <a:latin typeface="MeiryoKe_UIGothic" pitchFamily="50" charset="-128"/>
              <a:ea typeface="MeiryoKe_UIGothic" pitchFamily="50" charset="-128"/>
            </a:endParaRPr>
          </a:p>
          <a:p>
            <a:pPr fontAlgn="base" hangingPunct="0"/>
            <a:r>
              <a:rPr lang="en-US" altLang="ja-JP" sz="3300" b="1" dirty="0" smtClean="0">
                <a:solidFill>
                  <a:srgbClr val="C00000"/>
                </a:solidFill>
                <a:latin typeface="MeiryoKe_UIGothic" pitchFamily="50" charset="-128"/>
                <a:ea typeface="MeiryoKe_UIGothic" pitchFamily="50" charset="-128"/>
              </a:rPr>
              <a:t>  6</a:t>
            </a:r>
            <a:r>
              <a:rPr lang="ja-JP" altLang="ja-JP" sz="3300" b="1" dirty="0" smtClean="0">
                <a:solidFill>
                  <a:srgbClr val="C00000"/>
                </a:solidFill>
                <a:latin typeface="MeiryoKe_UIGothic" pitchFamily="50" charset="-128"/>
                <a:ea typeface="MeiryoKe_UIGothic" pitchFamily="50" charset="-128"/>
              </a:rPr>
              <a:t>年</a:t>
            </a:r>
            <a:r>
              <a:rPr lang="en-US" altLang="ja-JP" b="1" dirty="0" smtClean="0">
                <a:latin typeface="MeiryoKe_UIGothic" pitchFamily="50" charset="-128"/>
                <a:ea typeface="MeiryoKe_UIGothic" pitchFamily="50" charset="-128"/>
              </a:rPr>
              <a:t>: </a:t>
            </a:r>
            <a:r>
              <a:rPr lang="en-US" altLang="ja-JP" sz="3100" b="1" dirty="0" smtClean="0">
                <a:solidFill>
                  <a:srgbClr val="0070C0"/>
                </a:solidFill>
                <a:latin typeface="MeiryoKe_UIGothic" pitchFamily="50" charset="-128"/>
                <a:ea typeface="MeiryoKe_UIGothic" pitchFamily="50" charset="-128"/>
              </a:rPr>
              <a:t>Lesson 1 Do you have </a:t>
            </a:r>
            <a:r>
              <a:rPr lang="ja-JP" altLang="ja-JP" sz="3100" b="1" dirty="0" smtClean="0">
                <a:solidFill>
                  <a:srgbClr val="0070C0"/>
                </a:solidFill>
                <a:latin typeface="MeiryoKe_UIGothic" pitchFamily="50" charset="-128"/>
                <a:ea typeface="MeiryoKe_UIGothic" pitchFamily="50" charset="-128"/>
              </a:rPr>
              <a:t>“</a:t>
            </a:r>
            <a:r>
              <a:rPr lang="en-US" altLang="ja-JP" sz="3100" b="1" dirty="0" smtClean="0">
                <a:solidFill>
                  <a:srgbClr val="0070C0"/>
                </a:solidFill>
                <a:latin typeface="MeiryoKe_UIGothic" pitchFamily="50" charset="-128"/>
                <a:ea typeface="MeiryoKe_UIGothic" pitchFamily="50" charset="-128"/>
              </a:rPr>
              <a:t>a"?</a:t>
            </a:r>
            <a:r>
              <a:rPr lang="ja-JP" altLang="ja-JP" sz="3100" b="1" dirty="0" err="1" smtClean="0">
                <a:solidFill>
                  <a:srgbClr val="0070C0"/>
                </a:solidFill>
                <a:latin typeface="MeiryoKe_UIGothic" pitchFamily="50" charset="-128"/>
                <a:ea typeface="MeiryoKe_UIGothic" pitchFamily="50" charset="-128"/>
              </a:rPr>
              <a:t>、</a:t>
            </a:r>
            <a:r>
              <a:rPr lang="ja-JP" altLang="ja-JP" sz="3100" b="1" dirty="0" smtClean="0">
                <a:solidFill>
                  <a:srgbClr val="0070C0"/>
                </a:solidFill>
                <a:latin typeface="MeiryoKe_UIGothic" pitchFamily="50" charset="-128"/>
                <a:ea typeface="MeiryoKe_UIGothic" pitchFamily="50" charset="-128"/>
              </a:rPr>
              <a:t>アルファベットクイズを作ろう。</a:t>
            </a:r>
            <a:r>
              <a:rPr lang="en-US" altLang="ja-JP" sz="3100" b="1" dirty="0" smtClean="0">
                <a:solidFill>
                  <a:srgbClr val="0070C0"/>
                </a:solidFill>
                <a:latin typeface="MeiryoKe_UIGothic" pitchFamily="50" charset="-128"/>
                <a:ea typeface="MeiryoKe_UIGothic" pitchFamily="50" charset="-128"/>
              </a:rPr>
              <a:t>L2 When is your birthday? </a:t>
            </a:r>
            <a:r>
              <a:rPr lang="ja-JP" altLang="ja-JP" sz="3100" b="1" dirty="0" smtClean="0">
                <a:solidFill>
                  <a:srgbClr val="0070C0"/>
                </a:solidFill>
                <a:latin typeface="MeiryoKe_UIGothic" pitchFamily="50" charset="-128"/>
                <a:ea typeface="MeiryoKe_UIGothic" pitchFamily="50" charset="-128"/>
              </a:rPr>
              <a:t>友だちの誕生日を調べよう、</a:t>
            </a:r>
            <a:r>
              <a:rPr lang="en-US" altLang="ja-JP" sz="3100" b="1" dirty="0" smtClean="0">
                <a:solidFill>
                  <a:srgbClr val="0070C0"/>
                </a:solidFill>
                <a:latin typeface="MeiryoKe_UIGothic" pitchFamily="50" charset="-128"/>
                <a:ea typeface="MeiryoKe_UIGothic" pitchFamily="50" charset="-128"/>
              </a:rPr>
              <a:t>L3 I can swim. </a:t>
            </a:r>
            <a:r>
              <a:rPr lang="ja-JP" altLang="ja-JP" sz="3100" b="1" dirty="0" smtClean="0">
                <a:solidFill>
                  <a:srgbClr val="0070C0"/>
                </a:solidFill>
                <a:latin typeface="MeiryoKe_UIGothic" pitchFamily="50" charset="-128"/>
                <a:ea typeface="MeiryoKe_UIGothic" pitchFamily="50" charset="-128"/>
              </a:rPr>
              <a:t>できることを紹介しよう、</a:t>
            </a:r>
            <a:r>
              <a:rPr lang="en-US" altLang="ja-JP" sz="3100" b="1" dirty="0" smtClean="0">
                <a:solidFill>
                  <a:srgbClr val="0070C0"/>
                </a:solidFill>
                <a:latin typeface="MeiryoKe_UIGothic" pitchFamily="50" charset="-128"/>
                <a:ea typeface="MeiryoKe_UIGothic" pitchFamily="50" charset="-128"/>
              </a:rPr>
              <a:t>L4 Turn right. </a:t>
            </a:r>
            <a:r>
              <a:rPr lang="ja-JP" altLang="ja-JP" sz="3100" b="1" dirty="0" smtClean="0">
                <a:solidFill>
                  <a:srgbClr val="0070C0"/>
                </a:solidFill>
                <a:latin typeface="MeiryoKe_UIGothic" pitchFamily="50" charset="-128"/>
                <a:ea typeface="MeiryoKe_UIGothic" pitchFamily="50" charset="-128"/>
              </a:rPr>
              <a:t>道案内をしよう、</a:t>
            </a:r>
            <a:r>
              <a:rPr lang="en-US" altLang="ja-JP" sz="3100" b="1" dirty="0" smtClean="0">
                <a:solidFill>
                  <a:srgbClr val="0070C0"/>
                </a:solidFill>
                <a:latin typeface="MeiryoKe_UIGothic" pitchFamily="50" charset="-128"/>
                <a:ea typeface="MeiryoKe_UIGothic" pitchFamily="50" charset="-128"/>
              </a:rPr>
              <a:t>L5 Let's go to Italy. </a:t>
            </a:r>
            <a:r>
              <a:rPr lang="ja-JP" altLang="ja-JP" sz="3100" b="1" dirty="0" smtClean="0">
                <a:solidFill>
                  <a:srgbClr val="0070C0"/>
                </a:solidFill>
                <a:latin typeface="MeiryoKe_UIGothic" pitchFamily="50" charset="-128"/>
                <a:ea typeface="MeiryoKe_UIGothic" pitchFamily="50" charset="-128"/>
              </a:rPr>
              <a:t>友だちを旅行にさそおう、</a:t>
            </a:r>
            <a:r>
              <a:rPr lang="en-US" altLang="ja-JP" sz="3100" b="1" dirty="0" smtClean="0">
                <a:solidFill>
                  <a:srgbClr val="0070C0"/>
                </a:solidFill>
                <a:latin typeface="MeiryoKe_UIGothic" pitchFamily="50" charset="-128"/>
                <a:ea typeface="MeiryoKe_UIGothic" pitchFamily="50" charset="-128"/>
              </a:rPr>
              <a:t>L6</a:t>
            </a:r>
            <a:r>
              <a:rPr lang="ja-JP" altLang="ja-JP" sz="3100" b="1" dirty="0" smtClean="0">
                <a:solidFill>
                  <a:srgbClr val="0070C0"/>
                </a:solidFill>
                <a:latin typeface="MeiryoKe_UIGothic" pitchFamily="50" charset="-128"/>
                <a:ea typeface="MeiryoKe_UIGothic" pitchFamily="50" charset="-128"/>
              </a:rPr>
              <a:t>　</a:t>
            </a:r>
            <a:r>
              <a:rPr lang="en-US" altLang="ja-JP" sz="3100" b="1" dirty="0" smtClean="0">
                <a:solidFill>
                  <a:srgbClr val="0070C0"/>
                </a:solidFill>
                <a:latin typeface="MeiryoKe_UIGothic" pitchFamily="50" charset="-128"/>
                <a:ea typeface="MeiryoKe_UIGothic" pitchFamily="50" charset="-128"/>
              </a:rPr>
              <a:t>What time do you get Up? </a:t>
            </a:r>
            <a:r>
              <a:rPr lang="ja-JP" altLang="ja-JP" sz="3100" b="1" dirty="0" smtClean="0">
                <a:solidFill>
                  <a:srgbClr val="0070C0"/>
                </a:solidFill>
                <a:latin typeface="MeiryoKe_UIGothic" pitchFamily="50" charset="-128"/>
                <a:ea typeface="MeiryoKe_UIGothic" pitchFamily="50" charset="-128"/>
              </a:rPr>
              <a:t>一日の生活を紹介しよう、</a:t>
            </a:r>
            <a:r>
              <a:rPr lang="en-US" altLang="ja-JP" sz="3100" b="1" dirty="0" smtClean="0">
                <a:solidFill>
                  <a:srgbClr val="0070C0"/>
                </a:solidFill>
                <a:latin typeface="MeiryoKe_UIGothic" pitchFamily="50" charset="-128"/>
                <a:ea typeface="MeiryoKe_UIGothic" pitchFamily="50" charset="-128"/>
              </a:rPr>
              <a:t>L7 We are good friends.</a:t>
            </a:r>
            <a:r>
              <a:rPr lang="ja-JP" altLang="ja-JP" sz="3100" b="1" dirty="0" smtClean="0">
                <a:solidFill>
                  <a:srgbClr val="0070C0"/>
                </a:solidFill>
                <a:latin typeface="MeiryoKe_UIGothic" pitchFamily="50" charset="-128"/>
                <a:ea typeface="MeiryoKe_UIGothic" pitchFamily="50" charset="-128"/>
              </a:rPr>
              <a:t>ザオリジナルの物語を作ろう、</a:t>
            </a:r>
            <a:r>
              <a:rPr lang="en-US" altLang="ja-JP" sz="3100" b="1" dirty="0" smtClean="0">
                <a:solidFill>
                  <a:srgbClr val="0070C0"/>
                </a:solidFill>
                <a:latin typeface="MeiryoKe_UIGothic" pitchFamily="50" charset="-128"/>
                <a:ea typeface="MeiryoKe_UIGothic" pitchFamily="50" charset="-128"/>
              </a:rPr>
              <a:t>L8 What do you want to be? </a:t>
            </a:r>
            <a:r>
              <a:rPr lang="ja-JP" altLang="ja-JP" sz="3100" b="1" dirty="0" smtClean="0">
                <a:solidFill>
                  <a:srgbClr val="0070C0"/>
                </a:solidFill>
                <a:latin typeface="MeiryoKe_UIGothic" pitchFamily="50" charset="-128"/>
                <a:ea typeface="MeiryoKe_UIGothic" pitchFamily="50" charset="-128"/>
              </a:rPr>
              <a:t>「夢宣言」をしよう。 </a:t>
            </a:r>
          </a:p>
          <a:p>
            <a:endParaRPr kumimoji="1" lang="ja-JP" altLang="en-US" b="1" dirty="0">
              <a:latin typeface="MeiryoKe_UIGothic" pitchFamily="50" charset="-128"/>
              <a:ea typeface="MeiryoKe_UIGothic" pitchFamily="50" charset="-128"/>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en-US" altLang="ja-JP" b="1" dirty="0" smtClean="0">
                <a:solidFill>
                  <a:srgbClr val="00B050"/>
                </a:solidFill>
              </a:rPr>
              <a:t>7.</a:t>
            </a:r>
            <a:r>
              <a:rPr lang="ja-JP" altLang="ja-JP" b="1" dirty="0" smtClean="0">
                <a:solidFill>
                  <a:srgbClr val="00B050"/>
                </a:solidFill>
              </a:rPr>
              <a:t>　</a:t>
            </a:r>
            <a:r>
              <a:rPr lang="en-US" altLang="ja-JP" b="1" dirty="0" smtClean="0">
                <a:solidFill>
                  <a:srgbClr val="00B050"/>
                </a:solidFill>
              </a:rPr>
              <a:t>5</a:t>
            </a:r>
            <a:r>
              <a:rPr lang="ja-JP" altLang="ja-JP" b="1" dirty="0" smtClean="0">
                <a:solidFill>
                  <a:srgbClr val="00B050"/>
                </a:solidFill>
              </a:rPr>
              <a:t>・</a:t>
            </a:r>
            <a:r>
              <a:rPr lang="en-US" altLang="ja-JP" b="1" dirty="0" smtClean="0">
                <a:solidFill>
                  <a:srgbClr val="00B050"/>
                </a:solidFill>
              </a:rPr>
              <a:t>6</a:t>
            </a:r>
            <a:r>
              <a:rPr lang="ja-JP" altLang="ja-JP" b="1" dirty="0" smtClean="0">
                <a:solidFill>
                  <a:srgbClr val="00B050"/>
                </a:solidFill>
              </a:rPr>
              <a:t>年の英語活動の目標とその限界</a:t>
            </a:r>
            <a:r>
              <a:rPr lang="ja-JP" altLang="ja-JP" dirty="0" smtClean="0"/>
              <a:t/>
            </a:r>
            <a:br>
              <a:rPr lang="ja-JP" altLang="ja-JP" dirty="0" smtClean="0"/>
            </a:br>
            <a:endParaRPr kumimoji="1" lang="ja-JP" altLang="en-US" dirty="0"/>
          </a:p>
        </p:txBody>
      </p:sp>
      <p:sp>
        <p:nvSpPr>
          <p:cNvPr id="3" name="コンテンツ プレースホルダ 2"/>
          <p:cNvSpPr>
            <a:spLocks noGrp="1"/>
          </p:cNvSpPr>
          <p:nvPr>
            <p:ph sz="quarter" idx="1"/>
          </p:nvPr>
        </p:nvSpPr>
        <p:spPr/>
        <p:txBody>
          <a:bodyPr>
            <a:normAutofit fontScale="92500" lnSpcReduction="20000"/>
          </a:bodyPr>
          <a:lstStyle/>
          <a:p>
            <a:pPr fontAlgn="base" hangingPunct="0"/>
            <a:r>
              <a:rPr lang="en-US" altLang="ja-JP" b="1" dirty="0" smtClean="0">
                <a:solidFill>
                  <a:srgbClr val="0070C0"/>
                </a:solidFill>
                <a:latin typeface="MeiryoKe_UIGothic" pitchFamily="50" charset="-128"/>
                <a:ea typeface="MeiryoKe_UIGothic" pitchFamily="50" charset="-128"/>
              </a:rPr>
              <a:t>5</a:t>
            </a:r>
            <a:r>
              <a:rPr lang="ja-JP" altLang="ja-JP" b="1" dirty="0" smtClean="0">
                <a:solidFill>
                  <a:srgbClr val="0070C0"/>
                </a:solidFill>
                <a:latin typeface="MeiryoKe_UIGothic" pitchFamily="50" charset="-128"/>
                <a:ea typeface="MeiryoKe_UIGothic" pitchFamily="50" charset="-128"/>
              </a:rPr>
              <a:t>・</a:t>
            </a:r>
            <a:r>
              <a:rPr lang="en-US" altLang="ja-JP" b="1" dirty="0" smtClean="0">
                <a:solidFill>
                  <a:srgbClr val="0070C0"/>
                </a:solidFill>
                <a:latin typeface="MeiryoKe_UIGothic" pitchFamily="50" charset="-128"/>
                <a:ea typeface="MeiryoKe_UIGothic" pitchFamily="50" charset="-128"/>
              </a:rPr>
              <a:t>6</a:t>
            </a:r>
            <a:r>
              <a:rPr lang="ja-JP" altLang="ja-JP" b="1" dirty="0" smtClean="0">
                <a:solidFill>
                  <a:srgbClr val="0070C0"/>
                </a:solidFill>
                <a:latin typeface="MeiryoKe_UIGothic" pitchFamily="50" charset="-128"/>
                <a:ea typeface="MeiryoKe_UIGothic" pitchFamily="50" charset="-128"/>
              </a:rPr>
              <a:t>年の英語活動の目標は以下である。「外国語を通じて，言語と文化について体験的に理解を深め，積極的にコミュニケーションを図ろうとする態度の育成を図り，外国語の音声や基本的な表現に慣れ親しませながら，コミュニケーション能力の素地を養う。」</a:t>
            </a:r>
          </a:p>
          <a:p>
            <a:r>
              <a:rPr lang="en-US" altLang="ja-JP" b="1" dirty="0" smtClean="0">
                <a:latin typeface="MeiryoKe_UIGothic" pitchFamily="50" charset="-128"/>
                <a:ea typeface="MeiryoKe_UIGothic" pitchFamily="50" charset="-128"/>
              </a:rPr>
              <a:t> </a:t>
            </a:r>
            <a:r>
              <a:rPr lang="ja-JP" altLang="ja-JP" b="1" dirty="0" smtClean="0">
                <a:solidFill>
                  <a:srgbClr val="0070C0"/>
                </a:solidFill>
                <a:latin typeface="MeiryoKe_UIGothic" pitchFamily="50" charset="-128"/>
                <a:ea typeface="MeiryoKe_UIGothic" pitchFamily="50" charset="-128"/>
              </a:rPr>
              <a:t>上の目標には、</a:t>
            </a:r>
            <a:r>
              <a:rPr lang="ja-JP" altLang="ja-JP" b="1" dirty="0" smtClean="0">
                <a:latin typeface="MeiryoKe_UIGothic" pitchFamily="50" charset="-128"/>
                <a:ea typeface="MeiryoKe_UIGothic" pitchFamily="50" charset="-128"/>
              </a:rPr>
              <a:t>「</a:t>
            </a:r>
            <a:r>
              <a:rPr lang="ja-JP" altLang="ja-JP" b="1" dirty="0" smtClean="0">
                <a:solidFill>
                  <a:srgbClr val="C00000"/>
                </a:solidFill>
                <a:latin typeface="MeiryoKe_UIGothic" pitchFamily="50" charset="-128"/>
                <a:ea typeface="MeiryoKe_UIGothic" pitchFamily="50" charset="-128"/>
              </a:rPr>
              <a:t>書き言葉による文表現と単語の学習」</a:t>
            </a:r>
            <a:r>
              <a:rPr lang="ja-JP" altLang="ja-JP" b="1" dirty="0" smtClean="0">
                <a:solidFill>
                  <a:srgbClr val="0070C0"/>
                </a:solidFill>
                <a:latin typeface="MeiryoKe_UIGothic" pitchFamily="50" charset="-128"/>
                <a:ea typeface="MeiryoKe_UIGothic" pitchFamily="50" charset="-128"/>
              </a:rPr>
              <a:t>が欠けている。しっかりとした英語の基礎を身につけるというより、英語に慣れさせることを優先している。それゆえ、</a:t>
            </a:r>
            <a:r>
              <a:rPr lang="en-US" altLang="ja-JP" b="1" dirty="0" smtClean="0">
                <a:solidFill>
                  <a:srgbClr val="0070C0"/>
                </a:solidFill>
                <a:latin typeface="MeiryoKe_UIGothic" pitchFamily="50" charset="-128"/>
                <a:ea typeface="MeiryoKe_UIGothic" pitchFamily="50" charset="-128"/>
              </a:rPr>
              <a:t>2</a:t>
            </a:r>
            <a:r>
              <a:rPr lang="ja-JP" altLang="ja-JP" b="1" dirty="0" smtClean="0">
                <a:solidFill>
                  <a:srgbClr val="0070C0"/>
                </a:solidFill>
                <a:latin typeface="MeiryoKe_UIGothic" pitchFamily="50" charset="-128"/>
                <a:ea typeface="MeiryoKe_UIGothic" pitchFamily="50" charset="-128"/>
              </a:rPr>
              <a:t>年間で身につく英語の基礎は、非常に限定的にならざるを得ない。したがって、大人になった時点で、仕事に使える高いレベルの英語を習得しようとする「親子」には、物足りないものであることは否めない。筆者の開発した</a:t>
            </a:r>
            <a:r>
              <a:rPr lang="en-US" altLang="ja-JP" b="1" dirty="0" smtClean="0">
                <a:solidFill>
                  <a:srgbClr val="0070C0"/>
                </a:solidFill>
                <a:latin typeface="MeiryoKe_UIGothic" pitchFamily="50" charset="-128"/>
                <a:ea typeface="MeiryoKe_UIGothic" pitchFamily="50" charset="-128"/>
              </a:rPr>
              <a:t>5</a:t>
            </a:r>
            <a:r>
              <a:rPr lang="ja-JP" altLang="ja-JP" b="1" dirty="0" smtClean="0">
                <a:solidFill>
                  <a:srgbClr val="0070C0"/>
                </a:solidFill>
                <a:latin typeface="MeiryoKe_UIGothic" pitchFamily="50" charset="-128"/>
                <a:ea typeface="MeiryoKe_UIGothic" pitchFamily="50" charset="-128"/>
              </a:rPr>
              <a:t>・</a:t>
            </a:r>
            <a:r>
              <a:rPr lang="en-US" altLang="ja-JP" b="1" dirty="0" smtClean="0">
                <a:solidFill>
                  <a:srgbClr val="0070C0"/>
                </a:solidFill>
                <a:latin typeface="MeiryoKe_UIGothic" pitchFamily="50" charset="-128"/>
                <a:ea typeface="MeiryoKe_UIGothic" pitchFamily="50" charset="-128"/>
              </a:rPr>
              <a:t>6</a:t>
            </a:r>
            <a:r>
              <a:rPr lang="ja-JP" altLang="ja-JP" b="1" dirty="0" smtClean="0">
                <a:solidFill>
                  <a:srgbClr val="0070C0"/>
                </a:solidFill>
                <a:latin typeface="MeiryoKe_UIGothic" pitchFamily="50" charset="-128"/>
                <a:ea typeface="MeiryoKe_UIGothic" pitchFamily="50" charset="-128"/>
              </a:rPr>
              <a:t>年用の</a:t>
            </a:r>
            <a:r>
              <a:rPr lang="en-US" altLang="ja-JP" b="1" dirty="0" smtClean="0">
                <a:solidFill>
                  <a:srgbClr val="0070C0"/>
                </a:solidFill>
                <a:latin typeface="MeiryoKe_UIGothic" pitchFamily="50" charset="-128"/>
                <a:ea typeface="MeiryoKe_UIGothic" pitchFamily="50" charset="-128"/>
              </a:rPr>
              <a:t>Windows</a:t>
            </a:r>
            <a:r>
              <a:rPr lang="ja-JP" altLang="ja-JP" b="1" dirty="0" smtClean="0">
                <a:solidFill>
                  <a:srgbClr val="0070C0"/>
                </a:solidFill>
                <a:latin typeface="MeiryoKe_UIGothic" pitchFamily="50" charset="-128"/>
                <a:ea typeface="MeiryoKe_UIGothic" pitchFamily="50" charset="-128"/>
              </a:rPr>
              <a:t>プログラムは、</a:t>
            </a:r>
            <a:r>
              <a:rPr lang="ja-JP" altLang="ja-JP" b="1" dirty="0" smtClean="0">
                <a:solidFill>
                  <a:srgbClr val="C00000"/>
                </a:solidFill>
                <a:latin typeface="MeiryoKe_UIGothic" pitchFamily="50" charset="-128"/>
                <a:ea typeface="MeiryoKe_UIGothic" pitchFamily="50" charset="-128"/>
              </a:rPr>
              <a:t>会話や単語の音声の学習</a:t>
            </a:r>
            <a:r>
              <a:rPr lang="ja-JP" altLang="ja-JP" b="1" dirty="0" smtClean="0">
                <a:solidFill>
                  <a:srgbClr val="0070C0"/>
                </a:solidFill>
                <a:latin typeface="MeiryoKe_UIGothic" pitchFamily="50" charset="-128"/>
                <a:ea typeface="MeiryoKe_UIGothic" pitchFamily="50" charset="-128"/>
              </a:rPr>
              <a:t>のみならず、</a:t>
            </a:r>
            <a:r>
              <a:rPr lang="ja-JP" altLang="ja-JP" b="1" dirty="0" smtClean="0">
                <a:solidFill>
                  <a:srgbClr val="C00000"/>
                </a:solidFill>
                <a:latin typeface="MeiryoKe_UIGothic" pitchFamily="50" charset="-128"/>
                <a:ea typeface="MeiryoKe_UIGothic" pitchFamily="50" charset="-128"/>
              </a:rPr>
              <a:t>つづりの学習</a:t>
            </a:r>
            <a:r>
              <a:rPr lang="ja-JP" altLang="ja-JP" b="1" dirty="0" smtClean="0">
                <a:solidFill>
                  <a:srgbClr val="0070C0"/>
                </a:solidFill>
                <a:latin typeface="MeiryoKe_UIGothic" pitchFamily="50" charset="-128"/>
                <a:ea typeface="MeiryoKe_UIGothic" pitchFamily="50" charset="-128"/>
              </a:rPr>
              <a:t>もくり返しできるように設計されて</a:t>
            </a:r>
            <a:r>
              <a:rPr lang="ja-JP" altLang="ja-JP" b="1" dirty="0" smtClean="0">
                <a:solidFill>
                  <a:srgbClr val="0070C0"/>
                </a:solidFill>
                <a:latin typeface="MeiryoKe_UIGothic" pitchFamily="50" charset="-128"/>
                <a:ea typeface="MeiryoKe_UIGothic" pitchFamily="50" charset="-128"/>
              </a:rPr>
              <a:t>いる</a:t>
            </a:r>
            <a:r>
              <a:rPr lang="ja-JP" altLang="en-US" b="1" dirty="0" smtClean="0">
                <a:solidFill>
                  <a:srgbClr val="0070C0"/>
                </a:solidFill>
                <a:latin typeface="MeiryoKe_UIGothic" pitchFamily="50" charset="-128"/>
                <a:ea typeface="MeiryoKe_UIGothic" pitchFamily="50" charset="-128"/>
              </a:rPr>
              <a:t>。</a:t>
            </a:r>
            <a:endParaRPr kumimoji="1" lang="ja-JP" altLang="en-US" b="1" dirty="0">
              <a:solidFill>
                <a:srgbClr val="0070C0"/>
              </a:solidFill>
              <a:latin typeface="MeiryoKe_UIGothic" pitchFamily="50" charset="-128"/>
              <a:ea typeface="MeiryoKe_UIGothic" pitchFamily="50" charset="-128"/>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クール">
  <a:themeElements>
    <a:clrScheme name="クール">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クール">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クール">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272</TotalTime>
  <Words>1199</Words>
  <Application>Microsoft Office PowerPoint</Application>
  <PresentationFormat>画面に合わせる (4:3)</PresentationFormat>
  <Paragraphs>75</Paragraphs>
  <Slides>15</Slides>
  <Notes>0</Notes>
  <HiddenSlides>0</HiddenSlides>
  <MMClips>0</MMClips>
  <ScaleCrop>false</ScaleCrop>
  <HeadingPairs>
    <vt:vector size="4" baseType="variant">
      <vt:variant>
        <vt:lpstr>テーマ</vt:lpstr>
      </vt:variant>
      <vt:variant>
        <vt:i4>1</vt:i4>
      </vt:variant>
      <vt:variant>
        <vt:lpstr>スライド タイトル</vt:lpstr>
      </vt:variant>
      <vt:variant>
        <vt:i4>15</vt:i4>
      </vt:variant>
    </vt:vector>
  </HeadingPairs>
  <TitlesOfParts>
    <vt:vector size="16" baseType="lpstr">
      <vt:lpstr>クール</vt:lpstr>
      <vt:lpstr>PCを用いた小学校5・6年用英語 学習プログラムの開発 </vt:lpstr>
      <vt:lpstr>1.　仕事で使う英語</vt:lpstr>
      <vt:lpstr>2. 日本人の英語力はなぜ伸びないのか？ その１</vt:lpstr>
      <vt:lpstr>2. 日本人の英語力はなぜ伸びないのか？ その２</vt:lpstr>
      <vt:lpstr>3.小5・6年の英語教育始まる </vt:lpstr>
      <vt:lpstr>    4.子どもの発達のどの時期が高いレベルの 英語獲得に重要か？</vt:lpstr>
      <vt:lpstr>5. 英語学習環境に恵まれない小学生の英語学習 </vt:lpstr>
      <vt:lpstr>  6. 小学校5・6年の英語活動の内容 （35回+35回: 出現単語約400個）  </vt:lpstr>
      <vt:lpstr>7.　5・6年の英語活動の目標とその限界 </vt:lpstr>
      <vt:lpstr>8.   5・6年-英語学習Windowsプログラム の内容（35回/学年）---その１ </vt:lpstr>
      <vt:lpstr>8.   5・6年-英語学習Windowsプログラム の内容（35回/学年）---その２</vt:lpstr>
      <vt:lpstr>9.  英語環境に恵まれない僻地小学校への無料配布 </vt:lpstr>
      <vt:lpstr>10.  使用感想等 </vt:lpstr>
      <vt:lpstr>小5英語学習ロケット</vt:lpstr>
      <vt:lpstr>小5英語学習ロケット（登場人物）</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PCを用いた小学校5・6年用英語 学習プログラムの開発 </dc:title>
  <dc:creator>yumi01</dc:creator>
  <cp:lastModifiedBy>yumi01</cp:lastModifiedBy>
  <cp:revision>9</cp:revision>
  <dcterms:created xsi:type="dcterms:W3CDTF">2013-10-21T22:15:47Z</dcterms:created>
  <dcterms:modified xsi:type="dcterms:W3CDTF">2013-10-22T02:48:24Z</dcterms:modified>
</cp:coreProperties>
</file>